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1"/>
  </p:sldMasterIdLst>
  <p:sldIdLst>
    <p:sldId id="256" r:id="rId2"/>
    <p:sldId id="271" r:id="rId3"/>
    <p:sldId id="268" r:id="rId4"/>
    <p:sldId id="257" r:id="rId5"/>
    <p:sldId id="264" r:id="rId6"/>
    <p:sldId id="272" r:id="rId7"/>
    <p:sldId id="269" r:id="rId8"/>
    <p:sldId id="274" r:id="rId9"/>
    <p:sldId id="266" r:id="rId10"/>
  </p:sldIdLst>
  <p:sldSz cx="6858000" cy="9906000" type="A4"/>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4824"/>
    <a:srgbClr val="DC7C27"/>
    <a:srgbClr val="FA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31FA68-1B4A-41EA-9C74-17A6DD8AD122}" v="2" dt="2025-02-06T09:50:08.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94660"/>
  </p:normalViewPr>
  <p:slideViewPr>
    <p:cSldViewPr snapToGrid="0">
      <p:cViewPr>
        <p:scale>
          <a:sx n="40" d="100"/>
          <a:sy n="40" d="100"/>
        </p:scale>
        <p:origin x="2244"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a Guzman Lobo" userId="a750317f2c43109c" providerId="Windows Live" clId="Web-{C9369F40-6B7A-49FD-BAB7-BC593E64F8B6}"/>
    <pc:docChg chg="modSld">
      <pc:chgData name="Francisca Guzman Lobo" userId="a750317f2c43109c" providerId="Windows Live" clId="Web-{C9369F40-6B7A-49FD-BAB7-BC593E64F8B6}" dt="2023-06-30T10:29:48.884" v="80" actId="20577"/>
      <pc:docMkLst>
        <pc:docMk/>
      </pc:docMkLst>
      <pc:sldChg chg="addSp modSp">
        <pc:chgData name="Francisca Guzman Lobo" userId="a750317f2c43109c" providerId="Windows Live" clId="Web-{C9369F40-6B7A-49FD-BAB7-BC593E64F8B6}" dt="2023-06-30T10:22:20.280" v="40" actId="1076"/>
        <pc:sldMkLst>
          <pc:docMk/>
          <pc:sldMk cId="638434932" sldId="256"/>
        </pc:sldMkLst>
      </pc:sldChg>
      <pc:sldChg chg="modSp">
        <pc:chgData name="Francisca Guzman Lobo" userId="a750317f2c43109c" providerId="Windows Live" clId="Web-{C9369F40-6B7A-49FD-BAB7-BC593E64F8B6}" dt="2023-06-30T10:20:35.871" v="27" actId="20577"/>
        <pc:sldMkLst>
          <pc:docMk/>
          <pc:sldMk cId="656088921" sldId="257"/>
        </pc:sldMkLst>
      </pc:sldChg>
      <pc:sldChg chg="modSp">
        <pc:chgData name="Francisca Guzman Lobo" userId="a750317f2c43109c" providerId="Windows Live" clId="Web-{C9369F40-6B7A-49FD-BAB7-BC593E64F8B6}" dt="2023-06-30T10:20:25.417" v="26" actId="20577"/>
        <pc:sldMkLst>
          <pc:docMk/>
          <pc:sldMk cId="2155530799" sldId="262"/>
        </pc:sldMkLst>
      </pc:sldChg>
      <pc:sldChg chg="modSp">
        <pc:chgData name="Francisca Guzman Lobo" userId="a750317f2c43109c" providerId="Windows Live" clId="Web-{C9369F40-6B7A-49FD-BAB7-BC593E64F8B6}" dt="2023-06-30T10:20:54.778" v="32" actId="1076"/>
        <pc:sldMkLst>
          <pc:docMk/>
          <pc:sldMk cId="2538480488" sldId="263"/>
        </pc:sldMkLst>
      </pc:sldChg>
      <pc:sldChg chg="modSp">
        <pc:chgData name="Francisca Guzman Lobo" userId="a750317f2c43109c" providerId="Windows Live" clId="Web-{C9369F40-6B7A-49FD-BAB7-BC593E64F8B6}" dt="2023-06-30T10:29:48.884" v="80" actId="20577"/>
        <pc:sldMkLst>
          <pc:docMk/>
          <pc:sldMk cId="4184680211" sldId="266"/>
        </pc:sldMkLst>
      </pc:sldChg>
      <pc:sldChg chg="modSp">
        <pc:chgData name="Francisca Guzman Lobo" userId="a750317f2c43109c" providerId="Windows Live" clId="Web-{C9369F40-6B7A-49FD-BAB7-BC593E64F8B6}" dt="2023-06-30T10:27:14.693" v="44" actId="1076"/>
        <pc:sldMkLst>
          <pc:docMk/>
          <pc:sldMk cId="245848554" sldId="268"/>
        </pc:sldMkLst>
      </pc:sldChg>
      <pc:sldChg chg="modSp">
        <pc:chgData name="Francisca Guzman Lobo" userId="a750317f2c43109c" providerId="Windows Live" clId="Web-{C9369F40-6B7A-49FD-BAB7-BC593E64F8B6}" dt="2023-06-30T10:27:46.272" v="47" actId="20577"/>
        <pc:sldMkLst>
          <pc:docMk/>
          <pc:sldMk cId="868431679" sldId="269"/>
        </pc:sldMkLst>
      </pc:sldChg>
    </pc:docChg>
  </pc:docChgLst>
  <pc:docChgLst>
    <pc:chgData name="Francisca Guzman Lobo" userId="a750317f2c43109c" providerId="Windows Live" clId="Web-{A070CEF3-FB0F-400E-90E2-4797C9E66E4F}"/>
    <pc:docChg chg="modSld">
      <pc:chgData name="Francisca Guzman Lobo" userId="a750317f2c43109c" providerId="Windows Live" clId="Web-{A070CEF3-FB0F-400E-90E2-4797C9E66E4F}" dt="2023-06-30T10:47:31.607" v="22" actId="1076"/>
      <pc:docMkLst>
        <pc:docMk/>
      </pc:docMkLst>
      <pc:sldChg chg="modSp">
        <pc:chgData name="Francisca Guzman Lobo" userId="a750317f2c43109c" providerId="Windows Live" clId="Web-{A070CEF3-FB0F-400E-90E2-4797C9E66E4F}" dt="2023-06-30T10:33:56.029" v="12" actId="20577"/>
        <pc:sldMkLst>
          <pc:docMk/>
          <pc:sldMk cId="2538480488" sldId="263"/>
        </pc:sldMkLst>
      </pc:sldChg>
      <pc:sldChg chg="modSp">
        <pc:chgData name="Francisca Guzman Lobo" userId="a750317f2c43109c" providerId="Windows Live" clId="Web-{A070CEF3-FB0F-400E-90E2-4797C9E66E4F}" dt="2023-06-30T10:33:44.216" v="6" actId="20577"/>
        <pc:sldMkLst>
          <pc:docMk/>
          <pc:sldMk cId="755498694" sldId="264"/>
        </pc:sldMkLst>
      </pc:sldChg>
      <pc:sldChg chg="modSp">
        <pc:chgData name="Francisca Guzman Lobo" userId="a750317f2c43109c" providerId="Windows Live" clId="Web-{A070CEF3-FB0F-400E-90E2-4797C9E66E4F}" dt="2023-06-30T10:34:00.780" v="14" actId="20577"/>
        <pc:sldMkLst>
          <pc:docMk/>
          <pc:sldMk cId="825786135" sldId="265"/>
        </pc:sldMkLst>
      </pc:sldChg>
      <pc:sldChg chg="modSp">
        <pc:chgData name="Francisca Guzman Lobo" userId="a750317f2c43109c" providerId="Windows Live" clId="Web-{A070CEF3-FB0F-400E-90E2-4797C9E66E4F}" dt="2023-06-30T10:47:31.607" v="22" actId="1076"/>
        <pc:sldMkLst>
          <pc:docMk/>
          <pc:sldMk cId="4184680211" sldId="266"/>
        </pc:sldMkLst>
      </pc:sldChg>
      <pc:sldChg chg="modSp">
        <pc:chgData name="Francisca Guzman Lobo" userId="a750317f2c43109c" providerId="Windows Live" clId="Web-{A070CEF3-FB0F-400E-90E2-4797C9E66E4F}" dt="2023-06-30T10:33:28.310" v="1" actId="20577"/>
        <pc:sldMkLst>
          <pc:docMk/>
          <pc:sldMk cId="245848554" sldId="268"/>
        </pc:sldMkLst>
      </pc:sldChg>
    </pc:docChg>
  </pc:docChgLst>
  <pc:docChgLst>
    <pc:chgData name="Francisca Guzman Lobo" userId="a750317f2c43109c" providerId="LiveId" clId="{7F69DFB3-76DC-49DD-95D6-C1AFCA51D108}"/>
    <pc:docChg chg="undo custSel addSld delSld modSld sldOrd">
      <pc:chgData name="Francisca Guzman Lobo" userId="a750317f2c43109c" providerId="LiveId" clId="{7F69DFB3-76DC-49DD-95D6-C1AFCA51D108}" dt="2024-12-18T17:30:11.515" v="8040" actId="20577"/>
      <pc:docMkLst>
        <pc:docMk/>
      </pc:docMkLst>
      <pc:sldChg chg="addSp delSp modSp mod">
        <pc:chgData name="Francisca Guzman Lobo" userId="a750317f2c43109c" providerId="LiveId" clId="{7F69DFB3-76DC-49DD-95D6-C1AFCA51D108}" dt="2024-12-18T17:29:26.602" v="8037" actId="1076"/>
        <pc:sldMkLst>
          <pc:docMk/>
          <pc:sldMk cId="638434932" sldId="256"/>
        </pc:sldMkLst>
        <pc:spChg chg="mod">
          <ac:chgData name="Francisca Guzman Lobo" userId="a750317f2c43109c" providerId="LiveId" clId="{7F69DFB3-76DC-49DD-95D6-C1AFCA51D108}" dt="2024-12-13T23:17:43.713" v="6510" actId="1076"/>
          <ac:spMkLst>
            <pc:docMk/>
            <pc:sldMk cId="638434932" sldId="256"/>
            <ac:spMk id="9" creationId="{898B86C2-70E1-5997-7402-0930F1C49FE7}"/>
          </ac:spMkLst>
        </pc:spChg>
        <pc:spChg chg="mod">
          <ac:chgData name="Francisca Guzman Lobo" userId="a750317f2c43109c" providerId="LiveId" clId="{7F69DFB3-76DC-49DD-95D6-C1AFCA51D108}" dt="2024-12-13T23:35:36.809" v="7150" actId="1076"/>
          <ac:spMkLst>
            <pc:docMk/>
            <pc:sldMk cId="638434932" sldId="256"/>
            <ac:spMk id="10" creationId="{E62D967A-7DE3-8E3E-5044-FBBD3B508F54}"/>
          </ac:spMkLst>
        </pc:spChg>
        <pc:spChg chg="mod">
          <ac:chgData name="Francisca Guzman Lobo" userId="a750317f2c43109c" providerId="LiveId" clId="{7F69DFB3-76DC-49DD-95D6-C1AFCA51D108}" dt="2024-12-18T17:29:26.602" v="8037" actId="1076"/>
          <ac:spMkLst>
            <pc:docMk/>
            <pc:sldMk cId="638434932" sldId="256"/>
            <ac:spMk id="11" creationId="{8A24CB3C-89F8-43DF-7C83-5C0F2205DB2E}"/>
          </ac:spMkLst>
        </pc:spChg>
        <pc:picChg chg="add mod ord modCrop">
          <ac:chgData name="Francisca Guzman Lobo" userId="a750317f2c43109c" providerId="LiveId" clId="{7F69DFB3-76DC-49DD-95D6-C1AFCA51D108}" dt="2024-12-14T00:21:52.285" v="7897" actId="14100"/>
          <ac:picMkLst>
            <pc:docMk/>
            <pc:sldMk cId="638434932" sldId="256"/>
            <ac:picMk id="5" creationId="{79DC7EC9-E008-9E06-C2DF-6AFB15214A50}"/>
          </ac:picMkLst>
        </pc:picChg>
      </pc:sldChg>
      <pc:sldChg chg="addSp delSp modSp mod">
        <pc:chgData name="Francisca Guzman Lobo" userId="a750317f2c43109c" providerId="LiveId" clId="{7F69DFB3-76DC-49DD-95D6-C1AFCA51D108}" dt="2024-12-14T00:14:11.913" v="7719" actId="20577"/>
        <pc:sldMkLst>
          <pc:docMk/>
          <pc:sldMk cId="656088921" sldId="257"/>
        </pc:sldMkLst>
        <pc:spChg chg="add mod">
          <ac:chgData name="Francisca Guzman Lobo" userId="a750317f2c43109c" providerId="LiveId" clId="{7F69DFB3-76DC-49DD-95D6-C1AFCA51D108}" dt="2024-12-14T00:14:11.913" v="7719" actId="20577"/>
          <ac:spMkLst>
            <pc:docMk/>
            <pc:sldMk cId="656088921" sldId="257"/>
            <ac:spMk id="2" creationId="{B2C1A3F5-8B61-2545-B6D4-CE3CAE9B51CD}"/>
          </ac:spMkLst>
        </pc:spChg>
        <pc:spChg chg="add mod">
          <ac:chgData name="Francisca Guzman Lobo" userId="a750317f2c43109c" providerId="LiveId" clId="{7F69DFB3-76DC-49DD-95D6-C1AFCA51D108}" dt="2024-12-14T00:12:08.053" v="7705" actId="12"/>
          <ac:spMkLst>
            <pc:docMk/>
            <pc:sldMk cId="656088921" sldId="257"/>
            <ac:spMk id="20" creationId="{976011D2-5FE0-3DE3-EF28-BF80886B78B9}"/>
          </ac:spMkLst>
        </pc:spChg>
        <pc:picChg chg="add mod">
          <ac:chgData name="Francisca Guzman Lobo" userId="a750317f2c43109c" providerId="LiveId" clId="{7F69DFB3-76DC-49DD-95D6-C1AFCA51D108}" dt="2024-12-13T15:55:46.116" v="3890" actId="1076"/>
          <ac:picMkLst>
            <pc:docMk/>
            <pc:sldMk cId="656088921" sldId="257"/>
            <ac:picMk id="3" creationId="{5FDC18C8-8BFA-AD83-CD6C-45721668C5B5}"/>
          </ac:picMkLst>
        </pc:picChg>
        <pc:picChg chg="add mod">
          <ac:chgData name="Francisca Guzman Lobo" userId="a750317f2c43109c" providerId="LiveId" clId="{7F69DFB3-76DC-49DD-95D6-C1AFCA51D108}" dt="2024-12-13T15:55:54.714" v="3892" actId="1076"/>
          <ac:picMkLst>
            <pc:docMk/>
            <pc:sldMk cId="656088921" sldId="257"/>
            <ac:picMk id="5" creationId="{8FD11C2A-460A-D208-CD09-5957FD75F6B6}"/>
          </ac:picMkLst>
        </pc:picChg>
        <pc:picChg chg="add mod">
          <ac:chgData name="Francisca Guzman Lobo" userId="a750317f2c43109c" providerId="LiveId" clId="{7F69DFB3-76DC-49DD-95D6-C1AFCA51D108}" dt="2024-12-13T15:55:43.332" v="3889" actId="1076"/>
          <ac:picMkLst>
            <pc:docMk/>
            <pc:sldMk cId="656088921" sldId="257"/>
            <ac:picMk id="13" creationId="{CA26ABDB-DC8C-62FA-53B9-603B4D45502D}"/>
          </ac:picMkLst>
        </pc:picChg>
        <pc:picChg chg="add mod">
          <ac:chgData name="Francisca Guzman Lobo" userId="a750317f2c43109c" providerId="LiveId" clId="{7F69DFB3-76DC-49DD-95D6-C1AFCA51D108}" dt="2024-12-13T15:55:41.219" v="3888" actId="1076"/>
          <ac:picMkLst>
            <pc:docMk/>
            <pc:sldMk cId="656088921" sldId="257"/>
            <ac:picMk id="15" creationId="{6BF3AA87-2CD7-9592-F64A-436D6785725F}"/>
          </ac:picMkLst>
        </pc:picChg>
      </pc:sldChg>
      <pc:sldChg chg="delSp modSp del mod">
        <pc:chgData name="Francisca Guzman Lobo" userId="a750317f2c43109c" providerId="LiveId" clId="{7F69DFB3-76DC-49DD-95D6-C1AFCA51D108}" dt="2024-12-13T12:57:51.017" v="2147" actId="2696"/>
        <pc:sldMkLst>
          <pc:docMk/>
          <pc:sldMk cId="2155530799" sldId="262"/>
        </pc:sldMkLst>
      </pc:sldChg>
      <pc:sldChg chg="modSp del mod ord">
        <pc:chgData name="Francisca Guzman Lobo" userId="a750317f2c43109c" providerId="LiveId" clId="{7F69DFB3-76DC-49DD-95D6-C1AFCA51D108}" dt="2024-12-13T12:57:46.827" v="2146" actId="2696"/>
        <pc:sldMkLst>
          <pc:docMk/>
          <pc:sldMk cId="2538480488" sldId="263"/>
        </pc:sldMkLst>
      </pc:sldChg>
      <pc:sldChg chg="addSp delSp modSp mod">
        <pc:chgData name="Francisca Guzman Lobo" userId="a750317f2c43109c" providerId="LiveId" clId="{7F69DFB3-76DC-49DD-95D6-C1AFCA51D108}" dt="2024-12-14T00:15:05.748" v="7762" actId="113"/>
        <pc:sldMkLst>
          <pc:docMk/>
          <pc:sldMk cId="755498694" sldId="264"/>
        </pc:sldMkLst>
        <pc:spChg chg="add mod">
          <ac:chgData name="Francisca Guzman Lobo" userId="a750317f2c43109c" providerId="LiveId" clId="{7F69DFB3-76DC-49DD-95D6-C1AFCA51D108}" dt="2024-12-14T00:15:05.748" v="7762" actId="113"/>
          <ac:spMkLst>
            <pc:docMk/>
            <pc:sldMk cId="755498694" sldId="264"/>
            <ac:spMk id="2" creationId="{41D05A0F-7AC1-2E31-21D2-84098DABF3F8}"/>
          </ac:spMkLst>
        </pc:spChg>
        <pc:picChg chg="add mod">
          <ac:chgData name="Francisca Guzman Lobo" userId="a750317f2c43109c" providerId="LiveId" clId="{7F69DFB3-76DC-49DD-95D6-C1AFCA51D108}" dt="2024-12-13T22:34:41.732" v="5411" actId="1076"/>
          <ac:picMkLst>
            <pc:docMk/>
            <pc:sldMk cId="755498694" sldId="264"/>
            <ac:picMk id="9" creationId="{0C5769A9-05A6-F0DF-CB7C-E8B8366A7635}"/>
          </ac:picMkLst>
        </pc:picChg>
        <pc:picChg chg="add mod modCrop">
          <ac:chgData name="Francisca Guzman Lobo" userId="a750317f2c43109c" providerId="LiveId" clId="{7F69DFB3-76DC-49DD-95D6-C1AFCA51D108}" dt="2024-12-13T22:34:33.948" v="5409" actId="1076"/>
          <ac:picMkLst>
            <pc:docMk/>
            <pc:sldMk cId="755498694" sldId="264"/>
            <ac:picMk id="18" creationId="{D7CB9AFA-C515-2B2B-FB53-3EF2B8CBBE3C}"/>
          </ac:picMkLst>
        </pc:picChg>
        <pc:picChg chg="add mod modCrop">
          <ac:chgData name="Francisca Guzman Lobo" userId="a750317f2c43109c" providerId="LiveId" clId="{7F69DFB3-76DC-49DD-95D6-C1AFCA51D108}" dt="2024-12-13T22:34:25.257" v="5406" actId="1076"/>
          <ac:picMkLst>
            <pc:docMk/>
            <pc:sldMk cId="755498694" sldId="264"/>
            <ac:picMk id="22" creationId="{4051074C-121E-8AE4-4FF4-E5BEC0F829F7}"/>
          </ac:picMkLst>
        </pc:picChg>
        <pc:picChg chg="add mod modCrop">
          <ac:chgData name="Francisca Guzman Lobo" userId="a750317f2c43109c" providerId="LiveId" clId="{7F69DFB3-76DC-49DD-95D6-C1AFCA51D108}" dt="2024-12-13T22:34:37.524" v="5410" actId="1076"/>
          <ac:picMkLst>
            <pc:docMk/>
            <pc:sldMk cId="755498694" sldId="264"/>
            <ac:picMk id="24" creationId="{A83F5B7A-9836-5EA5-C7F1-617265811DF2}"/>
          </ac:picMkLst>
        </pc:picChg>
      </pc:sldChg>
      <pc:sldChg chg="del">
        <pc:chgData name="Francisca Guzman Lobo" userId="a750317f2c43109c" providerId="LiveId" clId="{7F69DFB3-76DC-49DD-95D6-C1AFCA51D108}" dt="2024-12-09T19:50:04.554" v="117" actId="2696"/>
        <pc:sldMkLst>
          <pc:docMk/>
          <pc:sldMk cId="825786135" sldId="265"/>
        </pc:sldMkLst>
      </pc:sldChg>
      <pc:sldChg chg="addSp delSp modSp mod">
        <pc:chgData name="Francisca Guzman Lobo" userId="a750317f2c43109c" providerId="LiveId" clId="{7F69DFB3-76DC-49DD-95D6-C1AFCA51D108}" dt="2024-12-18T17:30:11.515" v="8040" actId="20577"/>
        <pc:sldMkLst>
          <pc:docMk/>
          <pc:sldMk cId="4184680211" sldId="266"/>
        </pc:sldMkLst>
        <pc:spChg chg="mod">
          <ac:chgData name="Francisca Guzman Lobo" userId="a750317f2c43109c" providerId="LiveId" clId="{7F69DFB3-76DC-49DD-95D6-C1AFCA51D108}" dt="2024-12-18T17:30:11.515" v="8040" actId="20577"/>
          <ac:spMkLst>
            <pc:docMk/>
            <pc:sldMk cId="4184680211" sldId="266"/>
            <ac:spMk id="3" creationId="{A415585F-81CD-848C-9720-AFA1394EFF31}"/>
          </ac:spMkLst>
        </pc:spChg>
        <pc:spChg chg="mod">
          <ac:chgData name="Francisca Guzman Lobo" userId="a750317f2c43109c" providerId="LiveId" clId="{7F69DFB3-76DC-49DD-95D6-C1AFCA51D108}" dt="2024-12-14T00:19:26.386" v="7887" actId="14100"/>
          <ac:spMkLst>
            <pc:docMk/>
            <pc:sldMk cId="4184680211" sldId="266"/>
            <ac:spMk id="9" creationId="{2F46C72D-57F4-97A3-748F-FFE385F2D3E3}"/>
          </ac:spMkLst>
        </pc:spChg>
        <pc:spChg chg="mod">
          <ac:chgData name="Francisca Guzman Lobo" userId="a750317f2c43109c" providerId="LiveId" clId="{7F69DFB3-76DC-49DD-95D6-C1AFCA51D108}" dt="2024-12-14T00:18:05.678" v="7873" actId="1076"/>
          <ac:spMkLst>
            <pc:docMk/>
            <pc:sldMk cId="4184680211" sldId="266"/>
            <ac:spMk id="11" creationId="{3BDA39DC-F801-FBDF-0A20-E5F7EB86DBE0}"/>
          </ac:spMkLst>
        </pc:spChg>
        <pc:spChg chg="mod">
          <ac:chgData name="Francisca Guzman Lobo" userId="a750317f2c43109c" providerId="LiveId" clId="{7F69DFB3-76DC-49DD-95D6-C1AFCA51D108}" dt="2024-12-14T00:19:55.954" v="7893" actId="1076"/>
          <ac:spMkLst>
            <pc:docMk/>
            <pc:sldMk cId="4184680211" sldId="266"/>
            <ac:spMk id="13" creationId="{214BE436-0BCA-54B9-FFEB-2AAF0D2C1EDC}"/>
          </ac:spMkLst>
        </pc:spChg>
        <pc:picChg chg="add mod">
          <ac:chgData name="Francisca Guzman Lobo" userId="a750317f2c43109c" providerId="LiveId" clId="{7F69DFB3-76DC-49DD-95D6-C1AFCA51D108}" dt="2024-12-14T00:19:59.345" v="7894" actId="1076"/>
          <ac:picMkLst>
            <pc:docMk/>
            <pc:sldMk cId="4184680211" sldId="266"/>
            <ac:picMk id="2050" creationId="{AC593B00-C4CA-CFDA-C856-B9BBA5064231}"/>
          </ac:picMkLst>
        </pc:picChg>
      </pc:sldChg>
      <pc:sldChg chg="addSp delSp modSp mod ord">
        <pc:chgData name="Francisca Guzman Lobo" userId="a750317f2c43109c" providerId="LiveId" clId="{7F69DFB3-76DC-49DD-95D6-C1AFCA51D108}" dt="2024-12-14T00:11:57.845" v="7702" actId="12"/>
        <pc:sldMkLst>
          <pc:docMk/>
          <pc:sldMk cId="245848554" sldId="268"/>
        </pc:sldMkLst>
        <pc:spChg chg="mod">
          <ac:chgData name="Francisca Guzman Lobo" userId="a750317f2c43109c" providerId="LiveId" clId="{7F69DFB3-76DC-49DD-95D6-C1AFCA51D108}" dt="2024-12-14T00:11:57.845" v="7702" actId="12"/>
          <ac:spMkLst>
            <pc:docMk/>
            <pc:sldMk cId="245848554" sldId="268"/>
            <ac:spMk id="3" creationId="{4DD2F13B-F601-623A-D917-11693E766EC4}"/>
          </ac:spMkLst>
        </pc:spChg>
        <pc:picChg chg="mod">
          <ac:chgData name="Francisca Guzman Lobo" userId="a750317f2c43109c" providerId="LiveId" clId="{7F69DFB3-76DC-49DD-95D6-C1AFCA51D108}" dt="2024-12-13T15:43:23.686" v="3547" actId="1076"/>
          <ac:picMkLst>
            <pc:docMk/>
            <pc:sldMk cId="245848554" sldId="268"/>
            <ac:picMk id="6" creationId="{296EA6B3-175C-DBE9-950E-252DA4A6810E}"/>
          </ac:picMkLst>
        </pc:picChg>
        <pc:picChg chg="mod">
          <ac:chgData name="Francisca Guzman Lobo" userId="a750317f2c43109c" providerId="LiveId" clId="{7F69DFB3-76DC-49DD-95D6-C1AFCA51D108}" dt="2024-12-13T15:43:19.821" v="3546" actId="1076"/>
          <ac:picMkLst>
            <pc:docMk/>
            <pc:sldMk cId="245848554" sldId="268"/>
            <ac:picMk id="9" creationId="{CEBFB8C6-FDB4-6E0B-C373-942592F9B2B7}"/>
          </ac:picMkLst>
        </pc:picChg>
        <pc:picChg chg="add mod">
          <ac:chgData name="Francisca Guzman Lobo" userId="a750317f2c43109c" providerId="LiveId" clId="{7F69DFB3-76DC-49DD-95D6-C1AFCA51D108}" dt="2024-12-13T15:40:50.756" v="3486" actId="1076"/>
          <ac:picMkLst>
            <pc:docMk/>
            <pc:sldMk cId="245848554" sldId="268"/>
            <ac:picMk id="14" creationId="{F6E30D04-C73B-65A0-0E97-0550A68858DF}"/>
          </ac:picMkLst>
        </pc:picChg>
        <pc:picChg chg="add mod">
          <ac:chgData name="Francisca Guzman Lobo" userId="a750317f2c43109c" providerId="LiveId" clId="{7F69DFB3-76DC-49DD-95D6-C1AFCA51D108}" dt="2024-12-13T22:37:36.575" v="5447" actId="1076"/>
          <ac:picMkLst>
            <pc:docMk/>
            <pc:sldMk cId="245848554" sldId="268"/>
            <ac:picMk id="16" creationId="{11431A7A-581E-6192-774C-EB86FCD5C04C}"/>
          </ac:picMkLst>
        </pc:picChg>
      </pc:sldChg>
      <pc:sldChg chg="addSp delSp modSp add del mod">
        <pc:chgData name="Francisca Guzman Lobo" userId="a750317f2c43109c" providerId="LiveId" clId="{7F69DFB3-76DC-49DD-95D6-C1AFCA51D108}" dt="2024-12-14T00:12:27.218" v="7708" actId="12"/>
        <pc:sldMkLst>
          <pc:docMk/>
          <pc:sldMk cId="868431679" sldId="269"/>
        </pc:sldMkLst>
        <pc:spChg chg="mod">
          <ac:chgData name="Francisca Guzman Lobo" userId="a750317f2c43109c" providerId="LiveId" clId="{7F69DFB3-76DC-49DD-95D6-C1AFCA51D108}" dt="2024-12-13T22:56:34.864" v="5615" actId="114"/>
          <ac:spMkLst>
            <pc:docMk/>
            <pc:sldMk cId="868431679" sldId="269"/>
            <ac:spMk id="2" creationId="{7DCC78FA-9097-0D5F-4FCC-99FDC7D81CDD}"/>
          </ac:spMkLst>
        </pc:spChg>
        <pc:spChg chg="add mod">
          <ac:chgData name="Francisca Guzman Lobo" userId="a750317f2c43109c" providerId="LiveId" clId="{7F69DFB3-76DC-49DD-95D6-C1AFCA51D108}" dt="2024-12-14T00:12:27.218" v="7708" actId="12"/>
          <ac:spMkLst>
            <pc:docMk/>
            <pc:sldMk cId="868431679" sldId="269"/>
            <ac:spMk id="5" creationId="{36E397EC-908C-183C-6C20-FDCD4F4B4F66}"/>
          </ac:spMkLst>
        </pc:spChg>
        <pc:picChg chg="mod">
          <ac:chgData name="Francisca Guzman Lobo" userId="a750317f2c43109c" providerId="LiveId" clId="{7F69DFB3-76DC-49DD-95D6-C1AFCA51D108}" dt="2024-12-13T22:42:00.859" v="5477" actId="1076"/>
          <ac:picMkLst>
            <pc:docMk/>
            <pc:sldMk cId="868431679" sldId="269"/>
            <ac:picMk id="6" creationId="{E1912C13-C7A8-6F99-F2DE-BB5160A03547}"/>
          </ac:picMkLst>
        </pc:picChg>
        <pc:picChg chg="add mod">
          <ac:chgData name="Francisca Guzman Lobo" userId="a750317f2c43109c" providerId="LiveId" clId="{7F69DFB3-76DC-49DD-95D6-C1AFCA51D108}" dt="2024-12-13T23:07:26.025" v="5956" actId="1076"/>
          <ac:picMkLst>
            <pc:docMk/>
            <pc:sldMk cId="868431679" sldId="269"/>
            <ac:picMk id="11" creationId="{A839BE35-7E42-BD29-5B74-2253DBD01ED2}"/>
          </ac:picMkLst>
        </pc:picChg>
      </pc:sldChg>
      <pc:sldChg chg="delSp modSp del mod">
        <pc:chgData name="Francisca Guzman Lobo" userId="a750317f2c43109c" providerId="LiveId" clId="{7F69DFB3-76DC-49DD-95D6-C1AFCA51D108}" dt="2024-12-13T15:47:15.114" v="3629" actId="2696"/>
        <pc:sldMkLst>
          <pc:docMk/>
          <pc:sldMk cId="1968586978" sldId="270"/>
        </pc:sldMkLst>
      </pc:sldChg>
      <pc:sldChg chg="addSp delSp modSp add mod ord">
        <pc:chgData name="Francisca Guzman Lobo" userId="a750317f2c43109c" providerId="LiveId" clId="{7F69DFB3-76DC-49DD-95D6-C1AFCA51D108}" dt="2024-12-14T00:11:38.308" v="7701" actId="12"/>
        <pc:sldMkLst>
          <pc:docMk/>
          <pc:sldMk cId="2005102552" sldId="271"/>
        </pc:sldMkLst>
        <pc:spChg chg="mod">
          <ac:chgData name="Francisca Guzman Lobo" userId="a750317f2c43109c" providerId="LiveId" clId="{7F69DFB3-76DC-49DD-95D6-C1AFCA51D108}" dt="2024-12-14T00:11:38.308" v="7701" actId="12"/>
          <ac:spMkLst>
            <pc:docMk/>
            <pc:sldMk cId="2005102552" sldId="271"/>
            <ac:spMk id="16" creationId="{B2C1A3F5-8B61-2545-B6D4-CE3CAE9B51CD}"/>
          </ac:spMkLst>
        </pc:spChg>
        <pc:picChg chg="add mod">
          <ac:chgData name="Francisca Guzman Lobo" userId="a750317f2c43109c" providerId="LiveId" clId="{7F69DFB3-76DC-49DD-95D6-C1AFCA51D108}" dt="2024-12-13T13:02:10.857" v="2243" actId="14100"/>
          <ac:picMkLst>
            <pc:docMk/>
            <pc:sldMk cId="2005102552" sldId="271"/>
            <ac:picMk id="3" creationId="{18B10EFB-2E1E-020B-A10E-8417801EDEAF}"/>
          </ac:picMkLst>
        </pc:picChg>
        <pc:picChg chg="mod">
          <ac:chgData name="Francisca Guzman Lobo" userId="a750317f2c43109c" providerId="LiveId" clId="{7F69DFB3-76DC-49DD-95D6-C1AFCA51D108}" dt="2024-12-13T12:56:49.748" v="2144" actId="1076"/>
          <ac:picMkLst>
            <pc:docMk/>
            <pc:sldMk cId="2005102552" sldId="271"/>
            <ac:picMk id="5" creationId="{14EB84C1-386E-3440-485A-E3BB93B540B2}"/>
          </ac:picMkLst>
        </pc:picChg>
      </pc:sldChg>
      <pc:sldChg chg="addSp delSp modSp add mod">
        <pc:chgData name="Francisca Guzman Lobo" userId="a750317f2c43109c" providerId="LiveId" clId="{7F69DFB3-76DC-49DD-95D6-C1AFCA51D108}" dt="2024-12-13T22:41:10.035" v="5475" actId="14100"/>
        <pc:sldMkLst>
          <pc:docMk/>
          <pc:sldMk cId="2593870006" sldId="272"/>
        </pc:sldMkLst>
        <pc:picChg chg="add mod">
          <ac:chgData name="Francisca Guzman Lobo" userId="a750317f2c43109c" providerId="LiveId" clId="{7F69DFB3-76DC-49DD-95D6-C1AFCA51D108}" dt="2024-12-13T22:40:36.618" v="5469" actId="14100"/>
          <ac:picMkLst>
            <pc:docMk/>
            <pc:sldMk cId="2593870006" sldId="272"/>
            <ac:picMk id="3" creationId="{F6F43A8F-DD5A-D1D3-9BE7-C329CB53C75C}"/>
          </ac:picMkLst>
        </pc:picChg>
        <pc:picChg chg="add mod">
          <ac:chgData name="Francisca Guzman Lobo" userId="a750317f2c43109c" providerId="LiveId" clId="{7F69DFB3-76DC-49DD-95D6-C1AFCA51D108}" dt="2024-12-13T22:41:10.035" v="5475" actId="14100"/>
          <ac:picMkLst>
            <pc:docMk/>
            <pc:sldMk cId="2593870006" sldId="272"/>
            <ac:picMk id="12" creationId="{59033AB9-1D0A-F807-D172-32136A2ECBCF}"/>
          </ac:picMkLst>
        </pc:picChg>
        <pc:picChg chg="add mod">
          <ac:chgData name="Francisca Guzman Lobo" userId="a750317f2c43109c" providerId="LiveId" clId="{7F69DFB3-76DC-49DD-95D6-C1AFCA51D108}" dt="2024-12-13T22:39:00.706" v="5454" actId="1076"/>
          <ac:picMkLst>
            <pc:docMk/>
            <pc:sldMk cId="2593870006" sldId="272"/>
            <ac:picMk id="14" creationId="{BF23BD70-373C-3FEF-7152-426BBDC4F933}"/>
          </ac:picMkLst>
        </pc:picChg>
        <pc:picChg chg="add mod">
          <ac:chgData name="Francisca Guzman Lobo" userId="a750317f2c43109c" providerId="LiveId" clId="{7F69DFB3-76DC-49DD-95D6-C1AFCA51D108}" dt="2024-12-13T22:38:56.910" v="5453" actId="1076"/>
          <ac:picMkLst>
            <pc:docMk/>
            <pc:sldMk cId="2593870006" sldId="272"/>
            <ac:picMk id="16" creationId="{A9BDFFC1-3CF1-22D5-00D5-5436A23564F2}"/>
          </ac:picMkLst>
        </pc:picChg>
        <pc:picChg chg="add del mod">
          <ac:chgData name="Francisca Guzman Lobo" userId="a750317f2c43109c" providerId="LiveId" clId="{7F69DFB3-76DC-49DD-95D6-C1AFCA51D108}" dt="2024-12-13T22:40:30.063" v="5468" actId="14100"/>
          <ac:picMkLst>
            <pc:docMk/>
            <pc:sldMk cId="2593870006" sldId="272"/>
            <ac:picMk id="20" creationId="{D618DBDE-FDF4-2E6C-AAD9-A3450DE32A12}"/>
          </ac:picMkLst>
        </pc:picChg>
      </pc:sldChg>
      <pc:sldChg chg="add del">
        <pc:chgData name="Francisca Guzman Lobo" userId="a750317f2c43109c" providerId="LiveId" clId="{7F69DFB3-76DC-49DD-95D6-C1AFCA51D108}" dt="2024-12-13T23:08:28.485" v="5958" actId="2696"/>
        <pc:sldMkLst>
          <pc:docMk/>
          <pc:sldMk cId="3791996370" sldId="273"/>
        </pc:sldMkLst>
      </pc:sldChg>
      <pc:sldChg chg="addSp delSp modSp add mod">
        <pc:chgData name="Francisca Guzman Lobo" userId="a750317f2c43109c" providerId="LiveId" clId="{7F69DFB3-76DC-49DD-95D6-C1AFCA51D108}" dt="2024-12-14T00:12:37.452" v="7709" actId="12"/>
        <pc:sldMkLst>
          <pc:docMk/>
          <pc:sldMk cId="933640790" sldId="274"/>
        </pc:sldMkLst>
        <pc:spChg chg="mod">
          <ac:chgData name="Francisca Guzman Lobo" userId="a750317f2c43109c" providerId="LiveId" clId="{7F69DFB3-76DC-49DD-95D6-C1AFCA51D108}" dt="2024-12-14T00:06:28.607" v="7658" actId="1076"/>
          <ac:spMkLst>
            <pc:docMk/>
            <pc:sldMk cId="933640790" sldId="274"/>
            <ac:spMk id="3" creationId="{17C34C8F-366C-D3B5-C7A1-D57C0D25F0AA}"/>
          </ac:spMkLst>
        </pc:spChg>
        <pc:spChg chg="add mod">
          <ac:chgData name="Francisca Guzman Lobo" userId="a750317f2c43109c" providerId="LiveId" clId="{7F69DFB3-76DC-49DD-95D6-C1AFCA51D108}" dt="2024-12-14T00:10:17.932" v="7693" actId="108"/>
          <ac:spMkLst>
            <pc:docMk/>
            <pc:sldMk cId="933640790" sldId="274"/>
            <ac:spMk id="5" creationId="{735AD162-F2C9-C61A-C7C0-A0FF8CCD9A22}"/>
          </ac:spMkLst>
        </pc:spChg>
        <pc:spChg chg="add mod">
          <ac:chgData name="Francisca Guzman Lobo" userId="a750317f2c43109c" providerId="LiveId" clId="{7F69DFB3-76DC-49DD-95D6-C1AFCA51D108}" dt="2024-12-14T00:06:40.021" v="7661" actId="1076"/>
          <ac:spMkLst>
            <pc:docMk/>
            <pc:sldMk cId="933640790" sldId="274"/>
            <ac:spMk id="15" creationId="{AA6E4D1F-CBDA-1983-2657-31244873E533}"/>
          </ac:spMkLst>
        </pc:spChg>
        <pc:spChg chg="add mod">
          <ac:chgData name="Francisca Guzman Lobo" userId="a750317f2c43109c" providerId="LiveId" clId="{7F69DFB3-76DC-49DD-95D6-C1AFCA51D108}" dt="2024-12-14T00:12:37.452" v="7709" actId="12"/>
          <ac:spMkLst>
            <pc:docMk/>
            <pc:sldMk cId="933640790" sldId="274"/>
            <ac:spMk id="17" creationId="{F6B4868A-3760-208D-0A62-2363DE0DBC3C}"/>
          </ac:spMkLst>
        </pc:spChg>
        <pc:picChg chg="add mod">
          <ac:chgData name="Francisca Guzman Lobo" userId="a750317f2c43109c" providerId="LiveId" clId="{7F69DFB3-76DC-49DD-95D6-C1AFCA51D108}" dt="2024-12-14T00:06:48.311" v="7663" actId="14100"/>
          <ac:picMkLst>
            <pc:docMk/>
            <pc:sldMk cId="933640790" sldId="274"/>
            <ac:picMk id="13" creationId="{1DA1AFDE-1656-C757-CC4D-209E7D5C2A13}"/>
          </ac:picMkLst>
        </pc:picChg>
        <pc:picChg chg="add mod">
          <ac:chgData name="Francisca Guzman Lobo" userId="a750317f2c43109c" providerId="LiveId" clId="{7F69DFB3-76DC-49DD-95D6-C1AFCA51D108}" dt="2024-12-14T00:09:53.685" v="7690" actId="1076"/>
          <ac:picMkLst>
            <pc:docMk/>
            <pc:sldMk cId="933640790" sldId="274"/>
            <ac:picMk id="4098" creationId="{C1E5666B-38D6-B79A-73C1-2B07F7B84D62}"/>
          </ac:picMkLst>
        </pc:picChg>
      </pc:sldChg>
      <pc:sldChg chg="add del">
        <pc:chgData name="Francisca Guzman Lobo" userId="a750317f2c43109c" providerId="LiveId" clId="{7F69DFB3-76DC-49DD-95D6-C1AFCA51D108}" dt="2024-12-13T22:20:24.505" v="5370"/>
        <pc:sldMkLst>
          <pc:docMk/>
          <pc:sldMk cId="2526102318" sldId="274"/>
        </pc:sldMkLst>
      </pc:sldChg>
      <pc:sldChg chg="add del">
        <pc:chgData name="Francisca Guzman Lobo" userId="a750317f2c43109c" providerId="LiveId" clId="{7F69DFB3-76DC-49DD-95D6-C1AFCA51D108}" dt="2024-12-13T22:20:01.452" v="5368"/>
        <pc:sldMkLst>
          <pc:docMk/>
          <pc:sldMk cId="4083099866" sldId="274"/>
        </pc:sldMkLst>
      </pc:sldChg>
    </pc:docChg>
  </pc:docChgLst>
  <pc:docChgLst>
    <pc:chgData name="Francisca Guzman Lobo" userId="a750317f2c43109c" providerId="Windows Live" clId="Web-{83BB7774-8F11-47D8-BD1D-0168527F6446}"/>
    <pc:docChg chg="modSld">
      <pc:chgData name="Francisca Guzman Lobo" userId="a750317f2c43109c" providerId="Windows Live" clId="Web-{83BB7774-8F11-47D8-BD1D-0168527F6446}" dt="2023-06-30T11:36:24.141" v="20" actId="20577"/>
      <pc:docMkLst>
        <pc:docMk/>
      </pc:docMkLst>
      <pc:sldChg chg="modSp">
        <pc:chgData name="Francisca Guzman Lobo" userId="a750317f2c43109c" providerId="Windows Live" clId="Web-{83BB7774-8F11-47D8-BD1D-0168527F6446}" dt="2023-06-30T11:36:24.141" v="20" actId="20577"/>
        <pc:sldMkLst>
          <pc:docMk/>
          <pc:sldMk cId="2155530799" sldId="262"/>
        </pc:sldMkLst>
      </pc:sldChg>
    </pc:docChg>
  </pc:docChgLst>
  <pc:docChgLst>
    <pc:chgData name="Francisca Guzman Lobo" userId="a750317f2c43109c" providerId="Windows Live" clId="Web-{8F510176-081F-4F5E-BC8D-CD68E77F5BD3}"/>
    <pc:docChg chg="modSld">
      <pc:chgData name="Francisca Guzman Lobo" userId="a750317f2c43109c" providerId="Windows Live" clId="Web-{8F510176-081F-4F5E-BC8D-CD68E77F5BD3}" dt="2023-06-30T10:59:21.705" v="39" actId="1076"/>
      <pc:docMkLst>
        <pc:docMk/>
      </pc:docMkLst>
      <pc:sldChg chg="addSp delSp modSp">
        <pc:chgData name="Francisca Guzman Lobo" userId="a750317f2c43109c" providerId="Windows Live" clId="Web-{8F510176-081F-4F5E-BC8D-CD68E77F5BD3}" dt="2023-06-30T10:55:33.482" v="8"/>
        <pc:sldMkLst>
          <pc:docMk/>
          <pc:sldMk cId="656088921" sldId="257"/>
        </pc:sldMkLst>
      </pc:sldChg>
      <pc:sldChg chg="addSp modSp">
        <pc:chgData name="Francisca Guzman Lobo" userId="a750317f2c43109c" providerId="Windows Live" clId="Web-{8F510176-081F-4F5E-BC8D-CD68E77F5BD3}" dt="2023-06-30T10:54:04.240" v="3"/>
        <pc:sldMkLst>
          <pc:docMk/>
          <pc:sldMk cId="2155530799" sldId="262"/>
        </pc:sldMkLst>
      </pc:sldChg>
      <pc:sldChg chg="addSp delSp modSp">
        <pc:chgData name="Francisca Guzman Lobo" userId="a750317f2c43109c" providerId="Windows Live" clId="Web-{8F510176-081F-4F5E-BC8D-CD68E77F5BD3}" dt="2023-06-30T10:56:00.313" v="12" actId="1076"/>
        <pc:sldMkLst>
          <pc:docMk/>
          <pc:sldMk cId="2538480488" sldId="263"/>
        </pc:sldMkLst>
      </pc:sldChg>
      <pc:sldChg chg="addSp delSp">
        <pc:chgData name="Francisca Guzman Lobo" userId="a750317f2c43109c" providerId="Windows Live" clId="Web-{8F510176-081F-4F5E-BC8D-CD68E77F5BD3}" dt="2023-06-30T10:56:29.237" v="16"/>
        <pc:sldMkLst>
          <pc:docMk/>
          <pc:sldMk cId="755498694" sldId="264"/>
        </pc:sldMkLst>
      </pc:sldChg>
      <pc:sldChg chg="addSp delSp">
        <pc:chgData name="Francisca Guzman Lobo" userId="a750317f2c43109c" providerId="Windows Live" clId="Web-{8F510176-081F-4F5E-BC8D-CD68E77F5BD3}" dt="2023-06-30T10:56:55.614" v="20"/>
        <pc:sldMkLst>
          <pc:docMk/>
          <pc:sldMk cId="825786135" sldId="265"/>
        </pc:sldMkLst>
      </pc:sldChg>
      <pc:sldChg chg="addSp delSp modSp">
        <pc:chgData name="Francisca Guzman Lobo" userId="a750317f2c43109c" providerId="Windows Live" clId="Web-{8F510176-081F-4F5E-BC8D-CD68E77F5BD3}" dt="2023-06-30T10:59:21.705" v="39" actId="1076"/>
        <pc:sldMkLst>
          <pc:docMk/>
          <pc:sldMk cId="4184680211" sldId="266"/>
        </pc:sldMkLst>
      </pc:sldChg>
      <pc:sldChg chg="addSp delSp">
        <pc:chgData name="Francisca Guzman Lobo" userId="a750317f2c43109c" providerId="Windows Live" clId="Web-{8F510176-081F-4F5E-BC8D-CD68E77F5BD3}" dt="2023-06-30T10:56:14.783" v="14"/>
        <pc:sldMkLst>
          <pc:docMk/>
          <pc:sldMk cId="245848554" sldId="268"/>
        </pc:sldMkLst>
      </pc:sldChg>
      <pc:sldChg chg="addSp delSp">
        <pc:chgData name="Francisca Guzman Lobo" userId="a750317f2c43109c" providerId="Windows Live" clId="Web-{8F510176-081F-4F5E-BC8D-CD68E77F5BD3}" dt="2023-06-30T10:57:10.334" v="22"/>
        <pc:sldMkLst>
          <pc:docMk/>
          <pc:sldMk cId="868431679" sldId="269"/>
        </pc:sldMkLst>
      </pc:sldChg>
      <pc:sldChg chg="addSp delSp">
        <pc:chgData name="Francisca Guzman Lobo" userId="a750317f2c43109c" providerId="Windows Live" clId="Web-{8F510176-081F-4F5E-BC8D-CD68E77F5BD3}" dt="2023-06-30T10:56:43.395" v="18"/>
        <pc:sldMkLst>
          <pc:docMk/>
          <pc:sldMk cId="1968586978" sldId="270"/>
        </pc:sldMkLst>
      </pc:sldChg>
    </pc:docChg>
  </pc:docChgLst>
  <pc:docChgLst>
    <pc:chgData name="Francisca Guzman Lobo" userId="a750317f2c43109c" providerId="LiveId" clId="{718759F5-8136-4C8E-B109-C7F84DD4C03D}"/>
    <pc:docChg chg="undo custSel modSld">
      <pc:chgData name="Francisca Guzman Lobo" userId="a750317f2c43109c" providerId="LiveId" clId="{718759F5-8136-4C8E-B109-C7F84DD4C03D}" dt="2023-06-01T20:09:31.392" v="288" actId="20577"/>
      <pc:docMkLst>
        <pc:docMk/>
      </pc:docMkLst>
      <pc:sldChg chg="modSp mod">
        <pc:chgData name="Francisca Guzman Lobo" userId="a750317f2c43109c" providerId="LiveId" clId="{718759F5-8136-4C8E-B109-C7F84DD4C03D}" dt="2023-06-01T10:08:09.346" v="42" actId="1076"/>
        <pc:sldMkLst>
          <pc:docMk/>
          <pc:sldMk cId="638434932" sldId="256"/>
        </pc:sldMkLst>
      </pc:sldChg>
      <pc:sldChg chg="modSp mod">
        <pc:chgData name="Francisca Guzman Lobo" userId="a750317f2c43109c" providerId="LiveId" clId="{718759F5-8136-4C8E-B109-C7F84DD4C03D}" dt="2023-06-01T10:02:50.817" v="3" actId="20577"/>
        <pc:sldMkLst>
          <pc:docMk/>
          <pc:sldMk cId="2538480488" sldId="263"/>
        </pc:sldMkLst>
      </pc:sldChg>
      <pc:sldChg chg="modSp mod">
        <pc:chgData name="Francisca Guzman Lobo" userId="a750317f2c43109c" providerId="LiveId" clId="{718759F5-8136-4C8E-B109-C7F84DD4C03D}" dt="2023-06-01T10:03:08.537" v="4" actId="20577"/>
        <pc:sldMkLst>
          <pc:docMk/>
          <pc:sldMk cId="755498694" sldId="264"/>
        </pc:sldMkLst>
      </pc:sldChg>
      <pc:sldChg chg="addSp modSp mod">
        <pc:chgData name="Francisca Guzman Lobo" userId="a750317f2c43109c" providerId="LiveId" clId="{718759F5-8136-4C8E-B109-C7F84DD4C03D}" dt="2023-06-01T20:01:14.110" v="184" actId="14100"/>
        <pc:sldMkLst>
          <pc:docMk/>
          <pc:sldMk cId="825786135" sldId="265"/>
        </pc:sldMkLst>
      </pc:sldChg>
      <pc:sldChg chg="modSp mod">
        <pc:chgData name="Francisca Guzman Lobo" userId="a750317f2c43109c" providerId="LiveId" clId="{718759F5-8136-4C8E-B109-C7F84DD4C03D}" dt="2023-06-01T20:09:31.392" v="288" actId="20577"/>
        <pc:sldMkLst>
          <pc:docMk/>
          <pc:sldMk cId="4184680211" sldId="266"/>
        </pc:sldMkLst>
      </pc:sldChg>
      <pc:sldChg chg="delSp modSp mod">
        <pc:chgData name="Francisca Guzman Lobo" userId="a750317f2c43109c" providerId="LiveId" clId="{718759F5-8136-4C8E-B109-C7F84DD4C03D}" dt="2023-06-01T10:14:44.382" v="81" actId="21"/>
        <pc:sldMkLst>
          <pc:docMk/>
          <pc:sldMk cId="245848554" sldId="268"/>
        </pc:sldMkLst>
      </pc:sldChg>
      <pc:sldChg chg="addSp delSp modSp mod">
        <pc:chgData name="Francisca Guzman Lobo" userId="a750317f2c43109c" providerId="LiveId" clId="{718759F5-8136-4C8E-B109-C7F84DD4C03D}" dt="2023-06-01T20:08:48.204" v="274" actId="1076"/>
        <pc:sldMkLst>
          <pc:docMk/>
          <pc:sldMk cId="868431679" sldId="269"/>
        </pc:sldMkLst>
      </pc:sldChg>
      <pc:sldChg chg="addSp delSp modSp mod">
        <pc:chgData name="Francisca Guzman Lobo" userId="a750317f2c43109c" providerId="LiveId" clId="{718759F5-8136-4C8E-B109-C7F84DD4C03D}" dt="2023-06-01T10:27:46.588" v="156" actId="14100"/>
        <pc:sldMkLst>
          <pc:docMk/>
          <pc:sldMk cId="1968586978" sldId="270"/>
        </pc:sldMkLst>
      </pc:sldChg>
    </pc:docChg>
  </pc:docChgLst>
  <pc:docChgLst>
    <pc:chgData name="Francisca Guzman Lobo" userId="a750317f2c43109c" providerId="LiveId" clId="{0648A2BF-D59C-4BD6-8ACD-6DBF97404884}"/>
    <pc:docChg chg="custSel modSld">
      <pc:chgData name="Francisca Guzman Lobo" userId="a750317f2c43109c" providerId="LiveId" clId="{0648A2BF-D59C-4BD6-8ACD-6DBF97404884}" dt="2023-07-05T14:59:16.747" v="614" actId="113"/>
      <pc:docMkLst>
        <pc:docMk/>
      </pc:docMkLst>
      <pc:sldChg chg="addSp modSp mod">
        <pc:chgData name="Francisca Guzman Lobo" userId="a750317f2c43109c" providerId="LiveId" clId="{0648A2BF-D59C-4BD6-8ACD-6DBF97404884}" dt="2023-07-05T14:55:33.987" v="593" actId="1076"/>
        <pc:sldMkLst>
          <pc:docMk/>
          <pc:sldMk cId="638434932" sldId="256"/>
        </pc:sldMkLst>
      </pc:sldChg>
      <pc:sldChg chg="addSp delSp modSp mod">
        <pc:chgData name="Francisca Guzman Lobo" userId="a750317f2c43109c" providerId="LiveId" clId="{0648A2BF-D59C-4BD6-8ACD-6DBF97404884}" dt="2023-07-05T14:59:16.747" v="614" actId="113"/>
        <pc:sldMkLst>
          <pc:docMk/>
          <pc:sldMk cId="4184680211" sldId="266"/>
        </pc:sldMkLst>
      </pc:sldChg>
    </pc:docChg>
  </pc:docChgLst>
  <pc:docChgLst>
    <pc:chgData name="Francisca Guzman Lobo" userId="a750317f2c43109c" providerId="LiveId" clId="{8231FA68-1B4A-41EA-9C74-17A6DD8AD122}"/>
    <pc:docChg chg="modSld">
      <pc:chgData name="Francisca Guzman Lobo" userId="a750317f2c43109c" providerId="LiveId" clId="{8231FA68-1B4A-41EA-9C74-17A6DD8AD122}" dt="2025-02-06T09:57:10.577" v="196" actId="1076"/>
      <pc:docMkLst>
        <pc:docMk/>
      </pc:docMkLst>
      <pc:sldChg chg="modSp mod">
        <pc:chgData name="Francisca Guzman Lobo" userId="a750317f2c43109c" providerId="LiveId" clId="{8231FA68-1B4A-41EA-9C74-17A6DD8AD122}" dt="2025-02-05T19:27:58.455" v="10" actId="6549"/>
        <pc:sldMkLst>
          <pc:docMk/>
          <pc:sldMk cId="755498694" sldId="264"/>
        </pc:sldMkLst>
        <pc:spChg chg="mod">
          <ac:chgData name="Francisca Guzman Lobo" userId="a750317f2c43109c" providerId="LiveId" clId="{8231FA68-1B4A-41EA-9C74-17A6DD8AD122}" dt="2025-02-05T19:27:58.455" v="10" actId="6549"/>
          <ac:spMkLst>
            <pc:docMk/>
            <pc:sldMk cId="755498694" sldId="264"/>
            <ac:spMk id="2" creationId="{41D05A0F-7AC1-2E31-21D2-84098DABF3F8}"/>
          </ac:spMkLst>
        </pc:spChg>
      </pc:sldChg>
      <pc:sldChg chg="modSp mod">
        <pc:chgData name="Francisca Guzman Lobo" userId="a750317f2c43109c" providerId="LiveId" clId="{8231FA68-1B4A-41EA-9C74-17A6DD8AD122}" dt="2025-02-06T09:57:10.577" v="196" actId="1076"/>
        <pc:sldMkLst>
          <pc:docMk/>
          <pc:sldMk cId="4184680211" sldId="266"/>
        </pc:sldMkLst>
        <pc:spChg chg="mod">
          <ac:chgData name="Francisca Guzman Lobo" userId="a750317f2c43109c" providerId="LiveId" clId="{8231FA68-1B4A-41EA-9C74-17A6DD8AD122}" dt="2025-02-06T09:57:10.577" v="196" actId="1076"/>
          <ac:spMkLst>
            <pc:docMk/>
            <pc:sldMk cId="4184680211" sldId="266"/>
            <ac:spMk id="3" creationId="{A415585F-81CD-848C-9720-AFA1394EFF31}"/>
          </ac:spMkLst>
        </pc:spChg>
        <pc:spChg chg="mod">
          <ac:chgData name="Francisca Guzman Lobo" userId="a750317f2c43109c" providerId="LiveId" clId="{8231FA68-1B4A-41EA-9C74-17A6DD8AD122}" dt="2025-02-06T09:45:47.388" v="134" actId="14100"/>
          <ac:spMkLst>
            <pc:docMk/>
            <pc:sldMk cId="4184680211" sldId="266"/>
            <ac:spMk id="9" creationId="{2F46C72D-57F4-97A3-748F-FFE385F2D3E3}"/>
          </ac:spMkLst>
        </pc:spChg>
        <pc:spChg chg="mod">
          <ac:chgData name="Francisca Guzman Lobo" userId="a750317f2c43109c" providerId="LiveId" clId="{8231FA68-1B4A-41EA-9C74-17A6DD8AD122}" dt="2025-02-06T09:57:05.272" v="195" actId="20577"/>
          <ac:spMkLst>
            <pc:docMk/>
            <pc:sldMk cId="4184680211" sldId="266"/>
            <ac:spMk id="11" creationId="{3BDA39DC-F801-FBDF-0A20-E5F7EB86DBE0}"/>
          </ac:spMkLst>
        </pc:spChg>
        <pc:spChg chg="mod">
          <ac:chgData name="Francisca Guzman Lobo" userId="a750317f2c43109c" providerId="LiveId" clId="{8231FA68-1B4A-41EA-9C74-17A6DD8AD122}" dt="2025-02-06T09:49:01.646" v="151" actId="1076"/>
          <ac:spMkLst>
            <pc:docMk/>
            <pc:sldMk cId="4184680211" sldId="266"/>
            <ac:spMk id="13" creationId="{214BE436-0BCA-54B9-FFEB-2AAF0D2C1EDC}"/>
          </ac:spMkLst>
        </pc:spChg>
        <pc:picChg chg="mod">
          <ac:chgData name="Francisca Guzman Lobo" userId="a750317f2c43109c" providerId="LiveId" clId="{8231FA68-1B4A-41EA-9C74-17A6DD8AD122}" dt="2025-02-06T09:46:46.401" v="141" actId="1076"/>
          <ac:picMkLst>
            <pc:docMk/>
            <pc:sldMk cId="4184680211" sldId="266"/>
            <ac:picMk id="2050" creationId="{AC593B00-C4CA-CFDA-C856-B9BBA5064231}"/>
          </ac:picMkLst>
        </pc:picChg>
      </pc:sldChg>
      <pc:sldChg chg="modSp mod">
        <pc:chgData name="Francisca Guzman Lobo" userId="a750317f2c43109c" providerId="LiveId" clId="{8231FA68-1B4A-41EA-9C74-17A6DD8AD122}" dt="2025-02-06T09:37:03.412" v="26" actId="20577"/>
        <pc:sldMkLst>
          <pc:docMk/>
          <pc:sldMk cId="933640790" sldId="274"/>
        </pc:sldMkLst>
        <pc:spChg chg="mod">
          <ac:chgData name="Francisca Guzman Lobo" userId="a750317f2c43109c" providerId="LiveId" clId="{8231FA68-1B4A-41EA-9C74-17A6DD8AD122}" dt="2025-02-06T09:37:03.412" v="26" actId="20577"/>
          <ac:spMkLst>
            <pc:docMk/>
            <pc:sldMk cId="933640790" sldId="274"/>
            <ac:spMk id="3" creationId="{17C34C8F-366C-D3B5-C7A1-D57C0D25F0A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s-ES"/>
              <a:t>Haga clic para modificar el estilo de título del patrón</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32425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6582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273870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412869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s-ES"/>
              <a:t>Haga clic para modificar el estilo de título del patrón</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380705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134664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472381" y="3618442"/>
            <a:ext cx="2901255"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3471863" y="3618442"/>
            <a:ext cx="2915543"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184853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3236003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309883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63146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F7B5E21-5DB9-3B40-8025-BC185BCA1CCE}" type="datetimeFigureOut">
              <a:rPr lang="es-ES_tradnl" smtClean="0"/>
              <a:t>06/02/2025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2071436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F7B5E21-5DB9-3B40-8025-BC185BCA1CCE}" type="datetimeFigureOut">
              <a:rPr lang="es-ES_tradnl" smtClean="0"/>
              <a:t>06/02/2025</a:t>
            </a:fld>
            <a:endParaRPr lang="es-ES_tradnl"/>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BF6EEF22-ECE3-1E49-837D-8DAC6ABC80DE}" type="slidenum">
              <a:rPr lang="es-ES_tradnl" smtClean="0"/>
              <a:t>‹Nº›</a:t>
            </a:fld>
            <a:endParaRPr lang="es-ES_tradnl"/>
          </a:p>
        </p:txBody>
      </p:sp>
    </p:spTree>
    <p:extLst>
      <p:ext uri="{BB962C8B-B14F-4D97-AF65-F5344CB8AC3E}">
        <p14:creationId xmlns:p14="http://schemas.microsoft.com/office/powerpoint/2010/main" val="541930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hyperlink" Target="mailto:iveryan@iveryan.travel"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ricatura de una persona con un caballo&#10;&#10;Descripción generada automáticamente con confianza media">
            <a:extLst>
              <a:ext uri="{FF2B5EF4-FFF2-40B4-BE49-F238E27FC236}">
                <a16:creationId xmlns:a16="http://schemas.microsoft.com/office/drawing/2014/main" id="{79DC7EC9-E008-9E06-C2DF-6AFB15214A50}"/>
              </a:ext>
            </a:extLst>
          </p:cNvPr>
          <p:cNvPicPr>
            <a:picLocks noChangeAspect="1"/>
          </p:cNvPicPr>
          <p:nvPr/>
        </p:nvPicPr>
        <p:blipFill>
          <a:blip r:embed="rId2"/>
          <a:srcRect l="4923"/>
          <a:stretch/>
        </p:blipFill>
        <p:spPr>
          <a:xfrm>
            <a:off x="408529" y="1316579"/>
            <a:ext cx="6040944" cy="3434565"/>
          </a:xfrm>
          <a:prstGeom prst="rect">
            <a:avLst/>
          </a:prstGeom>
        </p:spPr>
      </p:pic>
      <p:sp>
        <p:nvSpPr>
          <p:cNvPr id="4" name="Rectángulo 3">
            <a:extLst>
              <a:ext uri="{FF2B5EF4-FFF2-40B4-BE49-F238E27FC236}">
                <a16:creationId xmlns:a16="http://schemas.microsoft.com/office/drawing/2014/main" id="{7D1A927B-CB2B-E422-D0D0-27F5E299A439}"/>
              </a:ext>
            </a:extLst>
          </p:cNvPr>
          <p:cNvSpPr/>
          <p:nvPr/>
        </p:nvSpPr>
        <p:spPr>
          <a:xfrm>
            <a:off x="0" y="-6662"/>
            <a:ext cx="6858000" cy="1154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8AD09330-2FB4-EEF1-EFF6-6642C64BC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10" y="125444"/>
            <a:ext cx="2139042" cy="91503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898B86C2-70E1-5997-7402-0930F1C49FE7}"/>
              </a:ext>
            </a:extLst>
          </p:cNvPr>
          <p:cNvSpPr/>
          <p:nvPr/>
        </p:nvSpPr>
        <p:spPr>
          <a:xfrm>
            <a:off x="4019244" y="1316579"/>
            <a:ext cx="2430228" cy="3434565"/>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E62D967A-7DE3-8E3E-5044-FBBD3B508F54}"/>
              </a:ext>
            </a:extLst>
          </p:cNvPr>
          <p:cNvSpPr txBox="1"/>
          <p:nvPr/>
        </p:nvSpPr>
        <p:spPr>
          <a:xfrm>
            <a:off x="4019243" y="1315053"/>
            <a:ext cx="2430228" cy="3539430"/>
          </a:xfrm>
          <a:prstGeom prst="rect">
            <a:avLst/>
          </a:prstGeom>
          <a:noFill/>
        </p:spPr>
        <p:txBody>
          <a:bodyPr wrap="square" lIns="91440" tIns="45720" rIns="91440" bIns="45720" rtlCol="0" anchor="t">
            <a:spAutoFit/>
          </a:bodyPr>
          <a:lstStyle/>
          <a:p>
            <a:pPr algn="just"/>
            <a:r>
              <a:rPr lang="es-ES" sz="2800" b="1" dirty="0">
                <a:solidFill>
                  <a:schemeClr val="bg1"/>
                </a:solidFill>
                <a:cs typeface="Arial"/>
              </a:rPr>
              <a:t>EQUESTRIAN ANDALUSIA</a:t>
            </a:r>
          </a:p>
          <a:p>
            <a:pPr algn="just"/>
            <a:r>
              <a:rPr lang="es-ES" sz="2800" b="1" dirty="0">
                <a:solidFill>
                  <a:schemeClr val="bg1"/>
                </a:solidFill>
                <a:ea typeface="Calibri"/>
                <a:cs typeface="Arial"/>
              </a:rPr>
              <a:t>ESCAPE </a:t>
            </a:r>
          </a:p>
          <a:p>
            <a:pPr algn="just"/>
            <a:endParaRPr lang="es-ES" sz="2800" b="1" dirty="0">
              <a:solidFill>
                <a:schemeClr val="bg1"/>
              </a:solidFill>
              <a:ea typeface="Calibri"/>
              <a:cs typeface="Arial"/>
            </a:endParaRPr>
          </a:p>
          <a:p>
            <a:pPr algn="just"/>
            <a:endParaRPr lang="es-ES" sz="2800" b="1" dirty="0">
              <a:solidFill>
                <a:schemeClr val="bg1"/>
              </a:solidFill>
              <a:ea typeface="Calibri"/>
              <a:cs typeface="Arial"/>
            </a:endParaRPr>
          </a:p>
          <a:p>
            <a:pPr algn="just"/>
            <a:endParaRPr lang="es-ES" sz="2800" b="1" dirty="0">
              <a:solidFill>
                <a:schemeClr val="bg1"/>
              </a:solidFill>
              <a:ea typeface="Calibri"/>
              <a:cs typeface="Arial"/>
            </a:endParaRPr>
          </a:p>
          <a:p>
            <a:pPr algn="just"/>
            <a:endParaRPr lang="es-ES" sz="2800" b="1" dirty="0">
              <a:solidFill>
                <a:schemeClr val="bg1"/>
              </a:solidFill>
              <a:ea typeface="Calibri"/>
              <a:cs typeface="Arial"/>
            </a:endParaRPr>
          </a:p>
          <a:p>
            <a:pPr algn="just"/>
            <a:r>
              <a:rPr lang="es-ES" sz="2800" b="1" dirty="0">
                <a:solidFill>
                  <a:schemeClr val="bg1"/>
                </a:solidFill>
                <a:ea typeface="Calibri"/>
                <a:cs typeface="Arial"/>
              </a:rPr>
              <a:t>                  2025</a:t>
            </a:r>
          </a:p>
        </p:txBody>
      </p:sp>
      <p:sp>
        <p:nvSpPr>
          <p:cNvPr id="11" name="CuadroTexto 10">
            <a:extLst>
              <a:ext uri="{FF2B5EF4-FFF2-40B4-BE49-F238E27FC236}">
                <a16:creationId xmlns:a16="http://schemas.microsoft.com/office/drawing/2014/main" id="{8A24CB3C-89F8-43DF-7C83-5C0F2205DB2E}"/>
              </a:ext>
            </a:extLst>
          </p:cNvPr>
          <p:cNvSpPr txBox="1"/>
          <p:nvPr/>
        </p:nvSpPr>
        <p:spPr>
          <a:xfrm>
            <a:off x="325152" y="5157296"/>
            <a:ext cx="6207695" cy="3970318"/>
          </a:xfrm>
          <a:prstGeom prst="rect">
            <a:avLst/>
          </a:prstGeom>
          <a:noFill/>
        </p:spPr>
        <p:txBody>
          <a:bodyPr wrap="square" rtlCol="0">
            <a:spAutoFit/>
          </a:bodyPr>
          <a:lstStyle/>
          <a:p>
            <a:pPr algn="just" rtl="0" fontAlgn="base"/>
            <a:r>
              <a:rPr lang="en-US" sz="1400" b="1" dirty="0">
                <a:solidFill>
                  <a:srgbClr val="000000"/>
                </a:solidFill>
                <a:latin typeface="+mj-lt"/>
              </a:rPr>
              <a:t>Seville, Córdoba and Granada. 3 cities and 3 rides</a:t>
            </a:r>
            <a:r>
              <a:rPr lang="en-US" sz="1400" dirty="0">
                <a:solidFill>
                  <a:srgbClr val="000000"/>
                </a:solidFill>
                <a:latin typeface="+mj-lt"/>
              </a:rPr>
              <a:t>, all packed within a week´s travel. The perfect escape to get a taste of Andalusia with visits to its </a:t>
            </a:r>
            <a:r>
              <a:rPr lang="en-US" sz="1400" b="1" dirty="0">
                <a:solidFill>
                  <a:srgbClr val="000000"/>
                </a:solidFill>
                <a:latin typeface="+mj-lt"/>
              </a:rPr>
              <a:t>most iconic cities and cultural highlights </a:t>
            </a:r>
            <a:r>
              <a:rPr lang="en-US" sz="1400" dirty="0">
                <a:solidFill>
                  <a:srgbClr val="000000"/>
                </a:solidFill>
                <a:latin typeface="+mj-lt"/>
              </a:rPr>
              <a:t>but following its horse culture and bridle paths as a guiding thread to interact with its landscape, culture and people in a much deeper way. </a:t>
            </a:r>
          </a:p>
          <a:p>
            <a:pPr algn="just" rtl="0" fontAlgn="base"/>
            <a:endParaRPr lang="en-US" sz="1400" dirty="0">
              <a:solidFill>
                <a:srgbClr val="000000"/>
              </a:solidFill>
              <a:latin typeface="+mj-lt"/>
            </a:endParaRPr>
          </a:p>
          <a:p>
            <a:pPr algn="just" fontAlgn="base"/>
            <a:r>
              <a:rPr lang="en-US" sz="1400" dirty="0">
                <a:solidFill>
                  <a:srgbClr val="000000"/>
                </a:solidFill>
                <a:latin typeface="+mj-lt"/>
              </a:rPr>
              <a:t>The various trail rides have been planned to offer the riders a </a:t>
            </a:r>
            <a:r>
              <a:rPr lang="en-US" sz="1400" b="1" dirty="0">
                <a:solidFill>
                  <a:srgbClr val="000000"/>
                </a:solidFill>
                <a:latin typeface="+mj-lt"/>
              </a:rPr>
              <a:t>diversity of landscapes</a:t>
            </a:r>
            <a:r>
              <a:rPr lang="en-US" sz="1400" dirty="0">
                <a:solidFill>
                  <a:srgbClr val="000000"/>
                </a:solidFill>
                <a:latin typeface="+mj-lt"/>
              </a:rPr>
              <a:t>; from mountainous country, to cork oak forests and meadows, cattle ranches and farmlands. </a:t>
            </a:r>
            <a:r>
              <a:rPr lang="en-US" sz="1400" dirty="0">
                <a:solidFill>
                  <a:srgbClr val="000000"/>
                </a:solidFill>
                <a:latin typeface="+mj-lt"/>
                <a:ea typeface="Calibri" panose="020F0502020204030204" pitchFamily="34" charset="0"/>
                <a:cs typeface="Calibri" panose="020F0502020204030204" pitchFamily="34" charset="0"/>
              </a:rPr>
              <a:t>As for the cultural program, </a:t>
            </a:r>
            <a:r>
              <a:rPr lang="en-US" sz="1400" b="1" dirty="0">
                <a:solidFill>
                  <a:srgbClr val="000000"/>
                </a:solidFill>
                <a:latin typeface="+mj-lt"/>
                <a:ea typeface="Calibri" panose="020F0502020204030204" pitchFamily="34" charset="0"/>
                <a:cs typeface="Calibri" panose="020F0502020204030204" pitchFamily="34" charset="0"/>
              </a:rPr>
              <a:t>Andalusia´s must-sees </a:t>
            </a:r>
            <a:r>
              <a:rPr lang="en-US" sz="1400" dirty="0">
                <a:solidFill>
                  <a:srgbClr val="000000"/>
                </a:solidFill>
                <a:latin typeface="+mj-lt"/>
                <a:ea typeface="Calibri" panose="020F0502020204030204" pitchFamily="34" charset="0"/>
                <a:cs typeface="Calibri" panose="020F0502020204030204" pitchFamily="34" charset="0"/>
              </a:rPr>
              <a:t>will be covered, but a horse-related twist in the way the trip is designed will make it clear how important horses are in the history and culture of Spain. All that, with </a:t>
            </a:r>
            <a:r>
              <a:rPr lang="en-US" sz="1400" b="1" dirty="0">
                <a:solidFill>
                  <a:srgbClr val="000000"/>
                </a:solidFill>
                <a:latin typeface="+mj-lt"/>
                <a:ea typeface="Calibri" panose="020F0502020204030204" pitchFamily="34" charset="0"/>
                <a:cs typeface="Calibri" panose="020F0502020204030204" pitchFamily="34" charset="0"/>
              </a:rPr>
              <a:t>plenty of good Spanish food and wines</a:t>
            </a:r>
            <a:r>
              <a:rPr lang="en-US" sz="1400" dirty="0">
                <a:solidFill>
                  <a:srgbClr val="000000"/>
                </a:solidFill>
                <a:latin typeface="+mj-lt"/>
                <a:ea typeface="Calibri" panose="020F0502020204030204" pitchFamily="34" charset="0"/>
                <a:cs typeface="Calibri" panose="020F0502020204030204" pitchFamily="34" charset="0"/>
              </a:rPr>
              <a:t> to soak it all in. </a:t>
            </a:r>
          </a:p>
          <a:p>
            <a:pPr algn="just" fontAlgn="base"/>
            <a:endParaRPr lang="en-US" sz="1400" dirty="0">
              <a:solidFill>
                <a:srgbClr val="000000"/>
              </a:solidFill>
              <a:latin typeface="+mj-lt"/>
              <a:ea typeface="Calibri" panose="020F0502020204030204" pitchFamily="34" charset="0"/>
              <a:cs typeface="Calibri" panose="020F0502020204030204" pitchFamily="34" charset="0"/>
            </a:endParaRPr>
          </a:p>
          <a:p>
            <a:pPr algn="just" fontAlgn="base"/>
            <a:r>
              <a:rPr lang="en-US" sz="1400" dirty="0">
                <a:solidFill>
                  <a:srgbClr val="000000"/>
                </a:solidFill>
                <a:latin typeface="+mj-lt"/>
                <a:ea typeface="Calibri" panose="020F0502020204030204" pitchFamily="34" charset="0"/>
                <a:cs typeface="Calibri" panose="020F0502020204030204" pitchFamily="34" charset="0"/>
              </a:rPr>
              <a:t>Highlights:</a:t>
            </a:r>
          </a:p>
          <a:p>
            <a:pPr marL="285750" indent="-285750" algn="just" fontAlgn="base">
              <a:buFont typeface="Calibri Light" panose="020F0302020204030204" pitchFamily="34" charset="0"/>
              <a:buChar char="֎"/>
            </a:pPr>
            <a:r>
              <a:rPr lang="en-US" sz="1400" b="1" dirty="0">
                <a:solidFill>
                  <a:srgbClr val="000000"/>
                </a:solidFill>
                <a:latin typeface="+mj-lt"/>
                <a:ea typeface="Calibri" panose="020F0502020204030204" pitchFamily="34" charset="0"/>
                <a:cs typeface="Calibri" panose="020F0502020204030204" pitchFamily="34" charset="0"/>
              </a:rPr>
              <a:t>Cordoba´s Royal Stables</a:t>
            </a:r>
            <a:r>
              <a:rPr lang="en-US" sz="1400" dirty="0">
                <a:solidFill>
                  <a:srgbClr val="000000"/>
                </a:solidFill>
                <a:latin typeface="+mj-lt"/>
                <a:ea typeface="Calibri" panose="020F0502020204030204" pitchFamily="34" charset="0"/>
                <a:cs typeface="Calibri" panose="020F0502020204030204" pitchFamily="34" charset="0"/>
              </a:rPr>
              <a:t>, featuring its award-winning flamenco and horses show.</a:t>
            </a:r>
          </a:p>
          <a:p>
            <a:pPr marL="285750" indent="-285750" algn="just" fontAlgn="base">
              <a:buFont typeface="Calibri Light" panose="020F0302020204030204" pitchFamily="34" charset="0"/>
              <a:buChar char="֎"/>
            </a:pPr>
            <a:r>
              <a:rPr lang="en-US" sz="1400" b="1" dirty="0">
                <a:solidFill>
                  <a:srgbClr val="000000"/>
                </a:solidFill>
                <a:latin typeface="+mj-lt"/>
                <a:ea typeface="Calibri" panose="020F0502020204030204" pitchFamily="34" charset="0"/>
                <a:cs typeface="Calibri" panose="020F0502020204030204" pitchFamily="34" charset="0"/>
              </a:rPr>
              <a:t>Day ride on saddle mules </a:t>
            </a:r>
            <a:r>
              <a:rPr lang="en-US" sz="1400" dirty="0">
                <a:solidFill>
                  <a:srgbClr val="000000"/>
                </a:solidFill>
                <a:latin typeface="+mj-lt"/>
                <a:ea typeface="Calibri" panose="020F0502020204030204" pitchFamily="34" charset="0"/>
                <a:cs typeface="Calibri" panose="020F0502020204030204" pitchFamily="34" charset="0"/>
              </a:rPr>
              <a:t>through Sierra de </a:t>
            </a:r>
            <a:r>
              <a:rPr lang="en-US" sz="1400" dirty="0" err="1">
                <a:solidFill>
                  <a:srgbClr val="000000"/>
                </a:solidFill>
                <a:latin typeface="+mj-lt"/>
                <a:ea typeface="Calibri" panose="020F0502020204030204" pitchFamily="34" charset="0"/>
                <a:cs typeface="Calibri" panose="020F0502020204030204" pitchFamily="34" charset="0"/>
              </a:rPr>
              <a:t>Cardeña</a:t>
            </a:r>
            <a:r>
              <a:rPr lang="en-US" sz="1400" dirty="0">
                <a:solidFill>
                  <a:srgbClr val="000000"/>
                </a:solidFill>
                <a:latin typeface="+mj-lt"/>
                <a:ea typeface="Calibri" panose="020F0502020204030204" pitchFamily="34" charset="0"/>
                <a:cs typeface="Calibri" panose="020F0502020204030204" pitchFamily="34" charset="0"/>
              </a:rPr>
              <a:t>.</a:t>
            </a:r>
          </a:p>
          <a:p>
            <a:pPr marL="285750" indent="-285750" algn="just" fontAlgn="base">
              <a:buFont typeface="Calibri Light" panose="020F0302020204030204" pitchFamily="34" charset="0"/>
              <a:buChar char="֎"/>
            </a:pPr>
            <a:r>
              <a:rPr lang="en-US" sz="1400" dirty="0">
                <a:solidFill>
                  <a:srgbClr val="000000"/>
                </a:solidFill>
                <a:latin typeface="+mj-lt"/>
                <a:ea typeface="Calibri" panose="020F0502020204030204" pitchFamily="34" charset="0"/>
                <a:cs typeface="Calibri" panose="020F0502020204030204" pitchFamily="34" charset="0"/>
              </a:rPr>
              <a:t>Visiting Seville´s monuments on a </a:t>
            </a:r>
            <a:r>
              <a:rPr lang="en-US" sz="1400" b="1" dirty="0">
                <a:solidFill>
                  <a:srgbClr val="000000"/>
                </a:solidFill>
                <a:latin typeface="+mj-lt"/>
                <a:ea typeface="Calibri" panose="020F0502020204030204" pitchFamily="34" charset="0"/>
                <a:cs typeface="Calibri" panose="020F0502020204030204" pitchFamily="34" charset="0"/>
              </a:rPr>
              <a:t>horse-drawn buggy .</a:t>
            </a:r>
          </a:p>
          <a:p>
            <a:pPr marL="285750" indent="-285750" algn="just" fontAlgn="base">
              <a:buFont typeface="Calibri Light" panose="020F0302020204030204" pitchFamily="34" charset="0"/>
              <a:buChar char="֎"/>
            </a:pPr>
            <a:r>
              <a:rPr lang="en-US" sz="1400" b="1" dirty="0">
                <a:solidFill>
                  <a:srgbClr val="000000"/>
                </a:solidFill>
                <a:latin typeface="+mj-lt"/>
                <a:ea typeface="Calibri" panose="020F0502020204030204" pitchFamily="34" charset="0"/>
                <a:cs typeface="Calibri" panose="020F0502020204030204" pitchFamily="34" charset="0"/>
              </a:rPr>
              <a:t>Day ride through </a:t>
            </a:r>
            <a:r>
              <a:rPr lang="en-US" sz="1400" b="1" dirty="0" err="1">
                <a:solidFill>
                  <a:srgbClr val="000000"/>
                </a:solidFill>
                <a:latin typeface="+mj-lt"/>
                <a:ea typeface="Calibri" panose="020F0502020204030204" pitchFamily="34" charset="0"/>
                <a:cs typeface="Calibri" panose="020F0502020204030204" pitchFamily="34" charset="0"/>
              </a:rPr>
              <a:t>Doñana</a:t>
            </a:r>
            <a:r>
              <a:rPr lang="en-US" sz="1400" b="1" dirty="0">
                <a:solidFill>
                  <a:srgbClr val="000000"/>
                </a:solidFill>
                <a:latin typeface="+mj-lt"/>
                <a:ea typeface="Calibri" panose="020F0502020204030204" pitchFamily="34" charset="0"/>
                <a:cs typeface="Calibri" panose="020F0502020204030204" pitchFamily="34" charset="0"/>
              </a:rPr>
              <a:t> Natural Park </a:t>
            </a:r>
            <a:r>
              <a:rPr lang="en-US" sz="1400" dirty="0">
                <a:solidFill>
                  <a:srgbClr val="000000"/>
                </a:solidFill>
                <a:latin typeface="+mj-lt"/>
                <a:ea typeface="Calibri" panose="020F0502020204030204" pitchFamily="34" charset="0"/>
                <a:cs typeface="Calibri" panose="020F0502020204030204" pitchFamily="34" charset="0"/>
              </a:rPr>
              <a:t>among Spanish fighting bulls.</a:t>
            </a:r>
          </a:p>
          <a:p>
            <a:pPr marL="285750" indent="-285750" algn="just" fontAlgn="base">
              <a:buFont typeface="Calibri Light" panose="020F0302020204030204" pitchFamily="34" charset="0"/>
              <a:buChar char="֎"/>
            </a:pPr>
            <a:r>
              <a:rPr lang="en-US" sz="1400" b="1" dirty="0">
                <a:solidFill>
                  <a:srgbClr val="000000"/>
                </a:solidFill>
                <a:latin typeface="+mj-lt"/>
                <a:ea typeface="Calibri" panose="020F0502020204030204" pitchFamily="34" charset="0"/>
                <a:cs typeface="Calibri" panose="020F0502020204030204" pitchFamily="34" charset="0"/>
              </a:rPr>
              <a:t>Day ride on Sierra  Nevada´</a:t>
            </a:r>
            <a:r>
              <a:rPr lang="en-US" sz="1400" dirty="0">
                <a:solidFill>
                  <a:srgbClr val="000000"/>
                </a:solidFill>
                <a:latin typeface="+mj-lt"/>
                <a:ea typeface="Calibri" panose="020F0502020204030204" pitchFamily="34" charset="0"/>
                <a:cs typeface="Calibri" panose="020F0502020204030204" pitchFamily="34" charset="0"/>
              </a:rPr>
              <a:t>s mountainous terrain .</a:t>
            </a:r>
            <a:endParaRPr lang="en-US" sz="1400" b="0" i="0" dirty="0">
              <a:solidFill>
                <a:srgbClr val="000000"/>
              </a:solidFill>
              <a:effectLst/>
              <a:latin typeface="+mj-lt"/>
              <a:ea typeface="Calibri" panose="020F0502020204030204" pitchFamily="34" charset="0"/>
              <a:cs typeface="Calibri" panose="020F0502020204030204" pitchFamily="34" charset="0"/>
            </a:endParaRPr>
          </a:p>
        </p:txBody>
      </p:sp>
      <p:sp>
        <p:nvSpPr>
          <p:cNvPr id="19" name="CuadroTexto 18">
            <a:extLst>
              <a:ext uri="{FF2B5EF4-FFF2-40B4-BE49-F238E27FC236}">
                <a16:creationId xmlns:a16="http://schemas.microsoft.com/office/drawing/2014/main" id="{4FFDFF3D-CD7F-5929-94CE-731365015195}"/>
              </a:ext>
            </a:extLst>
          </p:cNvPr>
          <p:cNvSpPr txBox="1"/>
          <p:nvPr/>
        </p:nvSpPr>
        <p:spPr>
          <a:xfrm>
            <a:off x="4535424" y="740932"/>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sp>
        <p:nvSpPr>
          <p:cNvPr id="20" name="Rectángulo 19">
            <a:extLst>
              <a:ext uri="{FF2B5EF4-FFF2-40B4-BE49-F238E27FC236}">
                <a16:creationId xmlns:a16="http://schemas.microsoft.com/office/drawing/2014/main" id="{93D6E749-A78A-F1DD-2606-B3C2C7AF05FC}"/>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6179CD57-2E53-CA78-20FC-4A14DF57EE1E}"/>
              </a:ext>
            </a:extLst>
          </p:cNvPr>
          <p:cNvSpPr txBox="1"/>
          <p:nvPr/>
        </p:nvSpPr>
        <p:spPr>
          <a:xfrm>
            <a:off x="4640331" y="570831"/>
            <a:ext cx="229468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00">
                <a:solidFill>
                  <a:schemeClr val="tx1">
                    <a:lumMod val="65000"/>
                    <a:lumOff val="35000"/>
                  </a:schemeClr>
                </a:solidFill>
                <a:latin typeface="AvenirNext LT Pro Regular" panose="020B0504020202020204"/>
              </a:rPr>
              <a:t>HORSEBACK  ADVENTURES</a:t>
            </a:r>
          </a:p>
        </p:txBody>
      </p:sp>
    </p:spTree>
    <p:extLst>
      <p:ext uri="{BB962C8B-B14F-4D97-AF65-F5344CB8AC3E}">
        <p14:creationId xmlns:p14="http://schemas.microsoft.com/office/powerpoint/2010/main" val="638434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D1A927B-CB2B-E422-D0D0-27F5E299A439}"/>
              </a:ext>
            </a:extLst>
          </p:cNvPr>
          <p:cNvSpPr/>
          <p:nvPr/>
        </p:nvSpPr>
        <p:spPr>
          <a:xfrm>
            <a:off x="0" y="-6661"/>
            <a:ext cx="6858000" cy="593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8AD09330-2FB4-EEF1-EFF6-6642C64BC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8" b="25052"/>
          <a:stretch/>
        </p:blipFill>
        <p:spPr bwMode="auto">
          <a:xfrm>
            <a:off x="387113" y="0"/>
            <a:ext cx="1506672" cy="491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91FCEA32-B7FB-3261-3667-D86EA9D07E35}"/>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CuadroTexto 15">
            <a:extLst>
              <a:ext uri="{FF2B5EF4-FFF2-40B4-BE49-F238E27FC236}">
                <a16:creationId xmlns:a16="http://schemas.microsoft.com/office/drawing/2014/main" id="{B2C1A3F5-8B61-2545-B6D4-CE3CAE9B51CD}"/>
              </a:ext>
            </a:extLst>
          </p:cNvPr>
          <p:cNvSpPr txBox="1"/>
          <p:nvPr/>
        </p:nvSpPr>
        <p:spPr>
          <a:xfrm>
            <a:off x="301571" y="617956"/>
            <a:ext cx="3656193" cy="6447919"/>
          </a:xfrm>
          <a:prstGeom prst="rect">
            <a:avLst/>
          </a:prstGeom>
          <a:noFill/>
        </p:spPr>
        <p:txBody>
          <a:bodyPr wrap="square" lIns="91440" tIns="45720" rIns="91440" bIns="45720" rtlCol="0" anchor="t">
            <a:spAutoFit/>
          </a:bodyPr>
          <a:lstStyle/>
          <a:p>
            <a:r>
              <a:rPr lang="es-ES" sz="2000" b="1" dirty="0">
                <a:solidFill>
                  <a:srgbClr val="FABC2D"/>
                </a:solidFill>
                <a:latin typeface="+mj-lt"/>
              </a:rPr>
              <a:t>Day 1. </a:t>
            </a:r>
          </a:p>
          <a:p>
            <a:r>
              <a:rPr lang="es-ES" sz="2000" b="1" dirty="0">
                <a:solidFill>
                  <a:srgbClr val="C00000"/>
                </a:solidFill>
                <a:latin typeface="+mj-lt"/>
              </a:rPr>
              <a:t>Pick up in Madrid.</a:t>
            </a:r>
          </a:p>
          <a:p>
            <a:r>
              <a:rPr lang="en-US" sz="2000" b="1" dirty="0">
                <a:solidFill>
                  <a:srgbClr val="C24824"/>
                </a:solidFill>
                <a:latin typeface="+mj-lt"/>
              </a:rPr>
              <a:t>Córdoba: cultural crossroads and cradle of the Andalusian horse. </a:t>
            </a:r>
          </a:p>
          <a:p>
            <a:r>
              <a:rPr lang="en-US" sz="2000" b="1" dirty="0">
                <a:solidFill>
                  <a:srgbClr val="C24824"/>
                </a:solidFill>
                <a:latin typeface="+mj-lt"/>
              </a:rPr>
              <a:t> </a:t>
            </a:r>
          </a:p>
          <a:p>
            <a:pPr algn="just"/>
            <a:r>
              <a:rPr lang="en-US" sz="1300" dirty="0">
                <a:solidFill>
                  <a:prstClr val="black"/>
                </a:solidFill>
                <a:latin typeface="Calibri Light" panose="020F0302020204030204"/>
                <a:ea typeface="Calibri" panose="020F0502020204030204" pitchFamily="34" charset="0"/>
                <a:cs typeface="Arial" panose="020B0604020202020204" pitchFamily="34" charset="0"/>
              </a:rPr>
              <a:t>Pick up in hotel or airport in Madrid, m</a:t>
            </a:r>
            <a:r>
              <a:rPr kumimoji="0" lang="en-US" sz="1300" b="0" i="0" u="none" strike="noStrike" kern="1200" cap="none" spc="0" normalizeH="0" baseline="0" noProof="0" dirty="0" err="1">
                <a:ln>
                  <a:noFill/>
                </a:ln>
                <a:solidFill>
                  <a:prstClr val="black"/>
                </a:solidFill>
                <a:effectLst/>
                <a:uLnTx/>
                <a:uFillTx/>
                <a:latin typeface="Calibri Light" panose="020F0302020204030204"/>
                <a:ea typeface="Calibri" panose="020F0502020204030204" pitchFamily="34" charset="0"/>
                <a:cs typeface="Arial" panose="020B0604020202020204" pitchFamily="34" charset="0"/>
              </a:rPr>
              <a:t>orning</a:t>
            </a:r>
            <a:r>
              <a:rPr lang="en-US" sz="1300" dirty="0">
                <a:solidFill>
                  <a:prstClr val="black"/>
                </a:solidFill>
                <a:latin typeface="Calibri Light" panose="020F0302020204030204"/>
                <a:ea typeface="Calibri" panose="020F0502020204030204" pitchFamily="34" charset="0"/>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Arial" panose="020B0604020202020204" pitchFamily="34" charset="0"/>
              </a:rPr>
              <a:t>transfer to the city of Córdoba. (</a:t>
            </a:r>
            <a:r>
              <a:rPr kumimoji="0" lang="en-US" sz="1300" b="0" i="1"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Arial" panose="020B0604020202020204" pitchFamily="34" charset="0"/>
              </a:rPr>
              <a:t>4 hr. drive.)</a:t>
            </a:r>
            <a:endParaRPr lang="es-ES" sz="1300" b="1" i="1" dirty="0">
              <a:solidFill>
                <a:srgbClr val="C24824"/>
              </a:solidFill>
              <a:latin typeface="+mj-lt"/>
            </a:endParaRPr>
          </a:p>
          <a:p>
            <a:pPr algn="just"/>
            <a:endParaRPr lang="en-US" sz="1300" b="1" dirty="0">
              <a:effectLst/>
              <a:latin typeface="+mj-lt"/>
              <a:ea typeface="Calibri" panose="020F0502020204030204" pitchFamily="34" charset="0"/>
              <a:cs typeface="Arial" panose="020B0604020202020204" pitchFamily="34" charset="0"/>
            </a:endParaRPr>
          </a:p>
          <a:p>
            <a:pPr algn="just"/>
            <a:r>
              <a:rPr lang="en-US" sz="1300" b="1" dirty="0">
                <a:effectLst/>
                <a:latin typeface="+mj-lt"/>
                <a:ea typeface="Calibri" panose="020F0502020204030204" pitchFamily="34" charset="0"/>
                <a:cs typeface="Arial" panose="020B0604020202020204" pitchFamily="34" charset="0"/>
              </a:rPr>
              <a:t>Cordoba</a:t>
            </a:r>
            <a:r>
              <a:rPr lang="en-US" sz="1300" dirty="0">
                <a:effectLst/>
                <a:latin typeface="+mj-lt"/>
                <a:ea typeface="Calibri" panose="020F0502020204030204" pitchFamily="34" charset="0"/>
                <a:cs typeface="Arial" panose="020B0604020202020204" pitchFamily="34" charset="0"/>
              </a:rPr>
              <a:t>, was a crossroad of cultures, and its </a:t>
            </a:r>
            <a:r>
              <a:rPr lang="en-US" sz="1300" b="1" dirty="0">
                <a:effectLst/>
                <a:latin typeface="+mj-lt"/>
                <a:ea typeface="Calibri" panose="020F0502020204030204" pitchFamily="34" charset="0"/>
                <a:cs typeface="Arial" panose="020B0604020202020204" pitchFamily="34" charset="0"/>
              </a:rPr>
              <a:t>impressive Moorish architecture</a:t>
            </a:r>
            <a:r>
              <a:rPr lang="en-US" sz="1300" dirty="0">
                <a:effectLst/>
                <a:latin typeface="+mj-lt"/>
                <a:ea typeface="Calibri" panose="020F0502020204030204" pitchFamily="34" charset="0"/>
                <a:cs typeface="Arial" panose="020B0604020202020204" pitchFamily="34" charset="0"/>
              </a:rPr>
              <a:t> speaks of the times when Moors, Christians and Jews traded in this once caliphal and cosmopolitan city and horses were a symbol of power. </a:t>
            </a:r>
          </a:p>
          <a:p>
            <a:pPr algn="just"/>
            <a:endParaRPr lang="en-US" sz="1300" dirty="0">
              <a:effectLst/>
              <a:latin typeface="+mj-lt"/>
              <a:ea typeface="Calibri" panose="020F0502020204030204" pitchFamily="34" charset="0"/>
              <a:cs typeface="Arial" panose="020B0604020202020204" pitchFamily="34" charset="0"/>
            </a:endParaRPr>
          </a:p>
          <a:p>
            <a:pPr algn="just"/>
            <a:r>
              <a:rPr lang="en-US" sz="1300" dirty="0">
                <a:effectLst/>
                <a:latin typeface="+mj-lt"/>
                <a:ea typeface="Calibri"/>
                <a:cs typeface="Arial"/>
              </a:rPr>
              <a:t>After lunch, will enjoy a relaxed city walk through the old town towards the </a:t>
            </a:r>
            <a:r>
              <a:rPr lang="en-US" sz="1300" b="1" dirty="0" err="1">
                <a:effectLst/>
                <a:latin typeface="+mj-lt"/>
                <a:ea typeface="Calibri"/>
                <a:cs typeface="Arial"/>
              </a:rPr>
              <a:t>Caballerizas</a:t>
            </a:r>
            <a:r>
              <a:rPr lang="en-US" sz="1300" b="1" dirty="0">
                <a:effectLst/>
                <a:latin typeface="+mj-lt"/>
                <a:ea typeface="Calibri"/>
                <a:cs typeface="Arial"/>
              </a:rPr>
              <a:t> </a:t>
            </a:r>
            <a:r>
              <a:rPr lang="en-US" sz="1300" b="1" dirty="0" err="1">
                <a:effectLst/>
                <a:latin typeface="+mj-lt"/>
                <a:ea typeface="Calibri"/>
                <a:cs typeface="Arial"/>
              </a:rPr>
              <a:t>Reales</a:t>
            </a:r>
            <a:r>
              <a:rPr lang="en-US" sz="1300" b="1" dirty="0">
                <a:effectLst/>
                <a:latin typeface="+mj-lt"/>
                <a:ea typeface="Calibri"/>
                <a:cs typeface="Arial"/>
              </a:rPr>
              <a:t> de Córdoba (Cordoba Royal Stables), </a:t>
            </a:r>
            <a:r>
              <a:rPr lang="en-US" sz="1300" dirty="0">
                <a:effectLst/>
                <a:latin typeface="+mj-lt"/>
                <a:ea typeface="Calibri"/>
                <a:cs typeface="Arial"/>
              </a:rPr>
              <a:t>dating to 1570, built over the former royal stables of the caliphal era by order of Phillip II. </a:t>
            </a:r>
            <a:r>
              <a:rPr lang="en-US" sz="1300" dirty="0">
                <a:effectLst/>
                <a:latin typeface="+mj-lt"/>
                <a:ea typeface="Calibri" panose="020F0502020204030204" pitchFamily="34" charset="0"/>
                <a:cs typeface="Arial" panose="020B0604020202020204" pitchFamily="34" charset="0"/>
              </a:rPr>
              <a:t>Caliphs and then Christian Kings kept their best studs here and it is considered the cradle of the Andalusian horse breed.  </a:t>
            </a:r>
            <a:r>
              <a:rPr lang="en-US" sz="1300" dirty="0">
                <a:effectLst/>
                <a:latin typeface="+mj-lt"/>
                <a:ea typeface="Calibri"/>
                <a:cs typeface="Arial"/>
              </a:rPr>
              <a:t>They are still active today </a:t>
            </a:r>
            <a:r>
              <a:rPr lang="en-US" sz="1300" dirty="0">
                <a:latin typeface="+mj-lt"/>
                <a:ea typeface="Calibri"/>
                <a:cs typeface="Arial"/>
              </a:rPr>
              <a:t>and we will enjoy their </a:t>
            </a:r>
            <a:r>
              <a:rPr lang="en-US" sz="1300" b="1" dirty="0">
                <a:latin typeface="+mj-lt"/>
                <a:ea typeface="Calibri"/>
                <a:cs typeface="Arial"/>
              </a:rPr>
              <a:t>award-winning flamenco and horses show,</a:t>
            </a:r>
            <a:r>
              <a:rPr lang="en-US" sz="1300" dirty="0">
                <a:latin typeface="+mj-lt"/>
                <a:ea typeface="Calibri"/>
                <a:cs typeface="Arial"/>
              </a:rPr>
              <a:t> with magnificent animals and beautiful music. </a:t>
            </a:r>
          </a:p>
          <a:p>
            <a:pPr algn="just"/>
            <a:endParaRPr lang="en-US" sz="1300" dirty="0">
              <a:effectLst/>
              <a:latin typeface="+mj-lt"/>
              <a:ea typeface="Calibri" panose="020F0502020204030204" pitchFamily="34" charset="0"/>
              <a:cs typeface="Arial" panose="020B0604020202020204" pitchFamily="34" charset="0"/>
            </a:endParaRPr>
          </a:p>
          <a:p>
            <a:pPr algn="just"/>
            <a:r>
              <a:rPr lang="en-US" sz="1300" dirty="0">
                <a:latin typeface="+mj-lt"/>
                <a:ea typeface="Calibri" panose="020F0502020204030204" pitchFamily="34" charset="0"/>
                <a:cs typeface="Arial" panose="020B0604020202020204" pitchFamily="34" charset="0"/>
              </a:rPr>
              <a:t>After the show, we will have a welcome dinner with traditional fare. </a:t>
            </a:r>
          </a:p>
          <a:p>
            <a:pPr algn="just"/>
            <a:endParaRPr lang="en-US" sz="1300" dirty="0">
              <a:latin typeface="+mj-lt"/>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300" dirty="0">
                <a:latin typeface="+mj-lt"/>
                <a:cs typeface="Arial" panose="020B0604020202020204" pitchFamily="34" charset="0"/>
              </a:rPr>
              <a:t>1</a:t>
            </a:r>
            <a:r>
              <a:rPr lang="en-US" sz="1300" baseline="30000" dirty="0">
                <a:latin typeface="+mj-lt"/>
                <a:cs typeface="Arial" panose="020B0604020202020204" pitchFamily="34" charset="0"/>
              </a:rPr>
              <a:t>st</a:t>
            </a:r>
            <a:r>
              <a:rPr lang="en-US" sz="1300" dirty="0">
                <a:latin typeface="+mj-lt"/>
                <a:cs typeface="Arial" panose="020B0604020202020204" pitchFamily="34" charset="0"/>
              </a:rPr>
              <a:t> night in Córdoba., </a:t>
            </a:r>
            <a:r>
              <a:rPr lang="en-US" sz="1400" dirty="0">
                <a:latin typeface="+mj-lt"/>
                <a:cs typeface="Arial" panose="020B0604020202020204" pitchFamily="34" charset="0"/>
              </a:rPr>
              <a:t>4* accommodation. </a:t>
            </a:r>
            <a:endParaRPr lang="en-US" sz="1400" dirty="0">
              <a:effectLst/>
              <a:latin typeface="+mj-lt"/>
              <a:ea typeface="Calibri" panose="020F0502020204030204" pitchFamily="34" charset="0"/>
              <a:cs typeface="Arial" panose="020B0604020202020204" pitchFamily="34" charset="0"/>
            </a:endParaRPr>
          </a:p>
        </p:txBody>
      </p:sp>
      <p:pic>
        <p:nvPicPr>
          <p:cNvPr id="13" name="Imagen 12" descr="Caballo jalando una carreta&#10;&#10;Descripción generada automáticamente con confianza baja">
            <a:extLst>
              <a:ext uri="{FF2B5EF4-FFF2-40B4-BE49-F238E27FC236}">
                <a16:creationId xmlns:a16="http://schemas.microsoft.com/office/drawing/2014/main" id="{F4EA4C27-3B2B-86BD-4002-331420674CCA}"/>
              </a:ext>
            </a:extLst>
          </p:cNvPr>
          <p:cNvPicPr>
            <a:picLocks noChangeAspect="1"/>
          </p:cNvPicPr>
          <p:nvPr/>
        </p:nvPicPr>
        <p:blipFill>
          <a:blip r:embed="rId3"/>
          <a:stretch>
            <a:fillRect/>
          </a:stretch>
        </p:blipFill>
        <p:spPr>
          <a:xfrm>
            <a:off x="4027010" y="4929457"/>
            <a:ext cx="2529418" cy="1675739"/>
          </a:xfrm>
          <a:prstGeom prst="rect">
            <a:avLst/>
          </a:prstGeom>
        </p:spPr>
      </p:pic>
      <p:pic>
        <p:nvPicPr>
          <p:cNvPr id="15" name="Imagen 14">
            <a:extLst>
              <a:ext uri="{FF2B5EF4-FFF2-40B4-BE49-F238E27FC236}">
                <a16:creationId xmlns:a16="http://schemas.microsoft.com/office/drawing/2014/main" id="{586FA573-7054-3D3F-BBC8-90ADDD1B6899}"/>
              </a:ext>
            </a:extLst>
          </p:cNvPr>
          <p:cNvPicPr>
            <a:picLocks noChangeAspect="1"/>
          </p:cNvPicPr>
          <p:nvPr/>
        </p:nvPicPr>
        <p:blipFill>
          <a:blip r:embed="rId4"/>
          <a:stretch>
            <a:fillRect/>
          </a:stretch>
        </p:blipFill>
        <p:spPr>
          <a:xfrm>
            <a:off x="4027010" y="2866224"/>
            <a:ext cx="2529419" cy="1590226"/>
          </a:xfrm>
          <a:prstGeom prst="rect">
            <a:avLst/>
          </a:prstGeom>
        </p:spPr>
      </p:pic>
      <p:sp>
        <p:nvSpPr>
          <p:cNvPr id="17" name="CuadroTexto 16">
            <a:extLst>
              <a:ext uri="{FF2B5EF4-FFF2-40B4-BE49-F238E27FC236}">
                <a16:creationId xmlns:a16="http://schemas.microsoft.com/office/drawing/2014/main" id="{005AD65C-A094-6AC9-3D6A-56C1DCDED4E6}"/>
              </a:ext>
            </a:extLst>
          </p:cNvPr>
          <p:cNvSpPr txBox="1"/>
          <p:nvPr/>
        </p:nvSpPr>
        <p:spPr>
          <a:xfrm>
            <a:off x="4544749" y="311724"/>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pic>
        <p:nvPicPr>
          <p:cNvPr id="5" name="Picture 2" descr="media-collage">
            <a:extLst>
              <a:ext uri="{FF2B5EF4-FFF2-40B4-BE49-F238E27FC236}">
                <a16:creationId xmlns:a16="http://schemas.microsoft.com/office/drawing/2014/main" id="{14EB84C1-386E-3440-485A-E3BB93B54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13" y="7160547"/>
            <a:ext cx="6169315" cy="261506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Cabeza de un caballo&#10;&#10;Descripción generada automáticamente con confianza media">
            <a:extLst>
              <a:ext uri="{FF2B5EF4-FFF2-40B4-BE49-F238E27FC236}">
                <a16:creationId xmlns:a16="http://schemas.microsoft.com/office/drawing/2014/main" id="{18B10EFB-2E1E-020B-A10E-8417801EDEAF}"/>
              </a:ext>
            </a:extLst>
          </p:cNvPr>
          <p:cNvPicPr>
            <a:picLocks noChangeAspect="1"/>
          </p:cNvPicPr>
          <p:nvPr/>
        </p:nvPicPr>
        <p:blipFill>
          <a:blip r:embed="rId6"/>
          <a:stretch>
            <a:fillRect/>
          </a:stretch>
        </p:blipFill>
        <p:spPr>
          <a:xfrm>
            <a:off x="4027010" y="963392"/>
            <a:ext cx="2529418" cy="1686278"/>
          </a:xfrm>
          <a:prstGeom prst="rect">
            <a:avLst/>
          </a:prstGeom>
        </p:spPr>
      </p:pic>
    </p:spTree>
    <p:extLst>
      <p:ext uri="{BB962C8B-B14F-4D97-AF65-F5344CB8AC3E}">
        <p14:creationId xmlns:p14="http://schemas.microsoft.com/office/powerpoint/2010/main" val="2005102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D1A927B-CB2B-E422-D0D0-27F5E299A439}"/>
              </a:ext>
            </a:extLst>
          </p:cNvPr>
          <p:cNvSpPr/>
          <p:nvPr/>
        </p:nvSpPr>
        <p:spPr>
          <a:xfrm>
            <a:off x="0" y="-6661"/>
            <a:ext cx="6858000" cy="593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8AD09330-2FB4-EEF1-EFF6-6642C64BC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8" b="25052"/>
          <a:stretch/>
        </p:blipFill>
        <p:spPr bwMode="auto">
          <a:xfrm>
            <a:off x="387113" y="0"/>
            <a:ext cx="1506672" cy="491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91FCEA32-B7FB-3261-3667-D86EA9D07E35}"/>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3">
            <a:extLst>
              <a:ext uri="{FF2B5EF4-FFF2-40B4-BE49-F238E27FC236}">
                <a16:creationId xmlns:a16="http://schemas.microsoft.com/office/drawing/2014/main" id="{4DD2F13B-F601-623A-D917-11693E766EC4}"/>
              </a:ext>
            </a:extLst>
          </p:cNvPr>
          <p:cNvSpPr txBox="1">
            <a:spLocks/>
          </p:cNvSpPr>
          <p:nvPr/>
        </p:nvSpPr>
        <p:spPr>
          <a:xfrm>
            <a:off x="412821" y="674897"/>
            <a:ext cx="5915025" cy="9162508"/>
          </a:xfrm>
          <a:prstGeom prst="rect">
            <a:avLst/>
          </a:prstGeom>
          <a:noFill/>
        </p:spPr>
        <p:txBody>
          <a:bodyPr vert="horz" wrap="square" lIns="91440" tIns="45720" rIns="91440" bIns="45720" rtlCol="0" anchor="t">
            <a:sp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Bef>
                <a:spcPts val="0"/>
              </a:spcBef>
            </a:pPr>
            <a:r>
              <a:rPr lang="es-ES" sz="2000" b="1" dirty="0">
                <a:solidFill>
                  <a:srgbClr val="FABC2D"/>
                </a:solidFill>
                <a:latin typeface="+mj-lt"/>
              </a:rPr>
              <a:t>Day 2. </a:t>
            </a:r>
            <a:br>
              <a:rPr lang="es-ES" sz="2000" b="1" dirty="0">
                <a:solidFill>
                  <a:srgbClr val="C24824"/>
                </a:solidFill>
                <a:latin typeface="+mj-lt"/>
              </a:rPr>
            </a:br>
            <a:r>
              <a:rPr lang="en-US" sz="2000" b="1" dirty="0">
                <a:solidFill>
                  <a:srgbClr val="C24824"/>
                </a:solidFill>
                <a:latin typeface="+mj-lt"/>
              </a:rPr>
              <a:t>Day ride in Sierra de </a:t>
            </a:r>
            <a:r>
              <a:rPr lang="en-US" sz="2000" b="1" dirty="0" err="1">
                <a:solidFill>
                  <a:srgbClr val="C24824"/>
                </a:solidFill>
                <a:latin typeface="+mj-lt"/>
              </a:rPr>
              <a:t>Cardeña</a:t>
            </a:r>
            <a:r>
              <a:rPr lang="en-US" sz="2000" b="1" dirty="0">
                <a:solidFill>
                  <a:srgbClr val="C24824"/>
                </a:solidFill>
                <a:latin typeface="+mj-lt"/>
              </a:rPr>
              <a:t> and night tour of the Mosque-Cathedral. </a:t>
            </a:r>
          </a:p>
          <a:p>
            <a:pPr algn="l">
              <a:lnSpc>
                <a:spcPct val="100000"/>
              </a:lnSpc>
              <a:spcBef>
                <a:spcPts val="0"/>
              </a:spcBef>
            </a:pPr>
            <a:endParaRPr lang="en-US" sz="2000" b="1" dirty="0">
              <a:solidFill>
                <a:srgbClr val="C24824"/>
              </a:solidFill>
              <a:latin typeface="+mj-lt"/>
            </a:endParaRPr>
          </a:p>
          <a:p>
            <a:pPr algn="just">
              <a:lnSpc>
                <a:spcPct val="100000"/>
              </a:lnSpc>
              <a:spcBef>
                <a:spcPts val="0"/>
              </a:spcBef>
            </a:pPr>
            <a:r>
              <a:rPr lang="en-US" sz="1400" dirty="0">
                <a:latin typeface="+mj-lt"/>
                <a:ea typeface="Calibri" panose="020F0502020204030204" pitchFamily="34" charset="0"/>
                <a:cs typeface="Arial" panose="020B0604020202020204" pitchFamily="34" charset="0"/>
              </a:rPr>
              <a:t>Day ride through the </a:t>
            </a:r>
            <a:r>
              <a:rPr lang="en-US" sz="1400" b="1" dirty="0">
                <a:latin typeface="+mj-lt"/>
                <a:ea typeface="Calibri" panose="020F0502020204030204" pitchFamily="34" charset="0"/>
                <a:cs typeface="Arial" panose="020B0604020202020204" pitchFamily="34" charset="0"/>
              </a:rPr>
              <a:t>Sierra de </a:t>
            </a:r>
            <a:r>
              <a:rPr lang="en-US" sz="1400" b="1" dirty="0" err="1">
                <a:latin typeface="+mj-lt"/>
                <a:ea typeface="Calibri" panose="020F0502020204030204" pitchFamily="34" charset="0"/>
                <a:cs typeface="Arial" panose="020B0604020202020204" pitchFamily="34" charset="0"/>
              </a:rPr>
              <a:t>Cardeña</a:t>
            </a:r>
            <a:r>
              <a:rPr lang="en-US" sz="1400" b="1" dirty="0">
                <a:latin typeface="+mj-lt"/>
                <a:ea typeface="Calibri" panose="020F0502020204030204" pitchFamily="34" charset="0"/>
                <a:cs typeface="Arial" panose="020B0604020202020204" pitchFamily="34" charset="0"/>
              </a:rPr>
              <a:t>, on saddle mules</a:t>
            </a:r>
            <a:r>
              <a:rPr lang="en-US" sz="1400" dirty="0">
                <a:latin typeface="+mj-lt"/>
                <a:ea typeface="Calibri" panose="020F0502020204030204" pitchFamily="34" charset="0"/>
                <a:cs typeface="Arial" panose="020B0604020202020204" pitchFamily="34" charset="0"/>
              </a:rPr>
              <a:t>. Southern Spain is one of the very last places in Europe where mules are still used today for forestry work and during traditional festivities. They are highly valued and more expensive than horses nowadays. Our outfitter has a herd of more than 80 working animals. </a:t>
            </a:r>
            <a:r>
              <a:rPr lang="en-US" sz="1400" b="1" dirty="0">
                <a:latin typeface="+mj-lt"/>
                <a:ea typeface="Calibri" panose="020F0502020204030204" pitchFamily="34" charset="0"/>
                <a:cs typeface="Arial" panose="020B0604020202020204" pitchFamily="34" charset="0"/>
              </a:rPr>
              <a:t>If you´ve never ridden a mule, you will find it´s not much different than a horse and something worth trying! </a:t>
            </a:r>
            <a:r>
              <a:rPr lang="en-US" sz="1400" dirty="0">
                <a:latin typeface="+mj-lt"/>
                <a:ea typeface="Calibri" panose="020F0502020204030204" pitchFamily="34" charset="0"/>
                <a:cs typeface="Arial" panose="020B0604020202020204" pitchFamily="34" charset="0"/>
              </a:rPr>
              <a:t>During our ride we will go through cork and holm oak forests, where we will find a nice shade to make a picnic.  </a:t>
            </a:r>
            <a:r>
              <a:rPr lang="en-US" sz="1400" b="1" i="1" dirty="0">
                <a:latin typeface="+mj-lt"/>
                <a:ea typeface="Calibri" panose="020F0502020204030204" pitchFamily="34" charset="0"/>
                <a:cs typeface="Arial" panose="020B0604020202020204" pitchFamily="34" charset="0"/>
              </a:rPr>
              <a:t>Total riding time: 4hr. </a:t>
            </a:r>
          </a:p>
          <a:p>
            <a:pPr algn="just">
              <a:lnSpc>
                <a:spcPct val="100000"/>
              </a:lnSpc>
              <a:spcBef>
                <a:spcPts val="0"/>
              </a:spcBef>
            </a:pPr>
            <a:endParaRPr lang="en-US" sz="1400" b="1" dirty="0">
              <a:latin typeface="+mj-lt"/>
              <a:ea typeface="Calibri" panose="020F0502020204030204" pitchFamily="34" charset="0"/>
              <a:cs typeface="Arial" panose="020B0604020202020204" pitchFamily="34" charset="0"/>
            </a:endParaRP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r>
              <a:rPr lang="en-US" sz="1400" dirty="0">
                <a:latin typeface="+mj-lt"/>
                <a:ea typeface="Calibri" panose="020F0502020204030204" pitchFamily="34" charset="0"/>
                <a:cs typeface="Arial" panose="020B0604020202020204" pitchFamily="34" charset="0"/>
              </a:rPr>
              <a:t> </a:t>
            </a: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r>
              <a:rPr lang="en-US" sz="1400" dirty="0">
                <a:latin typeface="+mj-lt"/>
                <a:ea typeface="Calibri" panose="020F0502020204030204" pitchFamily="34" charset="0"/>
                <a:cs typeface="Arial" panose="020B0604020202020204" pitchFamily="34" charset="0"/>
              </a:rPr>
              <a:t>Once back in Córdoba, in the evening, we will be treated to a </a:t>
            </a:r>
            <a:r>
              <a:rPr lang="en-US" sz="1400" b="1" dirty="0">
                <a:latin typeface="+mj-lt"/>
                <a:ea typeface="Calibri" panose="020F0502020204030204" pitchFamily="34" charset="0"/>
                <a:cs typeface="Arial" panose="020B0604020202020204" pitchFamily="34" charset="0"/>
              </a:rPr>
              <a:t>night visit </a:t>
            </a:r>
            <a:r>
              <a:rPr lang="en-US" sz="1400" dirty="0">
                <a:latin typeface="+mj-lt"/>
                <a:ea typeface="Calibri" panose="020F0502020204030204" pitchFamily="34" charset="0"/>
                <a:cs typeface="Arial" panose="020B0604020202020204" pitchFamily="34" charset="0"/>
              </a:rPr>
              <a:t>to the inside of the </a:t>
            </a:r>
            <a:r>
              <a:rPr lang="en-US" sz="1400" b="1" dirty="0">
                <a:latin typeface="+mj-lt"/>
                <a:ea typeface="Calibri" panose="020F0502020204030204" pitchFamily="34" charset="0"/>
                <a:cs typeface="Arial" panose="020B0604020202020204" pitchFamily="34" charset="0"/>
              </a:rPr>
              <a:t>Mosque-Cathedral,</a:t>
            </a:r>
            <a:r>
              <a:rPr lang="en-US" sz="1400" dirty="0">
                <a:latin typeface="+mj-lt"/>
                <a:ea typeface="Calibri" panose="020F0502020204030204" pitchFamily="34" charset="0"/>
                <a:cs typeface="Arial" panose="020B0604020202020204" pitchFamily="34" charset="0"/>
              </a:rPr>
              <a:t> which gains a very impressive air as it is artistically lit at night. </a:t>
            </a: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r>
              <a:rPr lang="en-US" sz="1400" dirty="0">
                <a:latin typeface="+mj-lt"/>
                <a:ea typeface="Calibri" panose="020F0502020204030204" pitchFamily="34" charset="0"/>
                <a:cs typeface="Arial" panose="020B0604020202020204" pitchFamily="34" charset="0"/>
              </a:rPr>
              <a:t>  </a:t>
            </a: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endParaRPr lang="en-US" sz="1400" dirty="0">
              <a:latin typeface="+mj-lt"/>
              <a:ea typeface="Calibri" panose="020F0502020204030204" pitchFamily="34" charset="0"/>
              <a:cs typeface="Arial" panose="020B0604020202020204" pitchFamily="34" charset="0"/>
            </a:endParaRPr>
          </a:p>
          <a:p>
            <a:pPr algn="just">
              <a:spcAft>
                <a:spcPts val="800"/>
              </a:spcAft>
            </a:pPr>
            <a:endParaRPr lang="en-US" sz="1400" b="1" dirty="0">
              <a:solidFill>
                <a:srgbClr val="002060"/>
              </a:solidFill>
              <a:latin typeface="+mj-lt"/>
              <a:cs typeface="Arial" panose="020B0604020202020204" pitchFamily="34" charset="0"/>
            </a:endParaRPr>
          </a:p>
          <a:p>
            <a:pPr marL="285750" indent="-285750" algn="just" defTabSz="457200">
              <a:spcAft>
                <a:spcPts val="800"/>
              </a:spcAft>
              <a:buFont typeface="Arial" panose="020B0604020202020204" pitchFamily="34" charset="0"/>
              <a:buChar char="•"/>
            </a:pPr>
            <a:r>
              <a:rPr lang="en-US" sz="1300" dirty="0">
                <a:latin typeface="+mj-lt"/>
                <a:ea typeface="Calibri" panose="020F0502020204030204" pitchFamily="34" charset="0"/>
                <a:cs typeface="Arial" panose="020B0604020202020204" pitchFamily="34" charset="0"/>
              </a:rPr>
              <a:t>2nd  night in Córdoba., 4* accommodation.    </a:t>
            </a:r>
            <a:endParaRPr lang="es-ES" sz="1300" dirty="0">
              <a:latin typeface="+mj-lt"/>
              <a:ea typeface="Calibri" panose="020F0502020204030204" pitchFamily="34" charset="0"/>
              <a:cs typeface="Arial" panose="020B0604020202020204" pitchFamily="34" charset="0"/>
            </a:endParaRPr>
          </a:p>
        </p:txBody>
      </p:sp>
      <p:pic>
        <p:nvPicPr>
          <p:cNvPr id="6" name="Imagen 5" descr="Un dibujo de un edificio&#10;&#10;Descripción generada automáticamente con confianza baja">
            <a:extLst>
              <a:ext uri="{FF2B5EF4-FFF2-40B4-BE49-F238E27FC236}">
                <a16:creationId xmlns:a16="http://schemas.microsoft.com/office/drawing/2014/main" id="{296EA6B3-175C-DBE9-950E-252DA4A6810E}"/>
              </a:ext>
            </a:extLst>
          </p:cNvPr>
          <p:cNvPicPr>
            <a:picLocks noChangeAspect="1"/>
          </p:cNvPicPr>
          <p:nvPr/>
        </p:nvPicPr>
        <p:blipFill>
          <a:blip r:embed="rId3"/>
          <a:stretch>
            <a:fillRect/>
          </a:stretch>
        </p:blipFill>
        <p:spPr>
          <a:xfrm>
            <a:off x="3344625" y="7217250"/>
            <a:ext cx="2957513" cy="1974083"/>
          </a:xfrm>
          <a:prstGeom prst="rect">
            <a:avLst/>
          </a:prstGeom>
        </p:spPr>
      </p:pic>
      <p:pic>
        <p:nvPicPr>
          <p:cNvPr id="9" name="Imagen 8" descr="Un castillo con un puente sobre el agua&#10;&#10;Descripción generada automáticamente">
            <a:extLst>
              <a:ext uri="{FF2B5EF4-FFF2-40B4-BE49-F238E27FC236}">
                <a16:creationId xmlns:a16="http://schemas.microsoft.com/office/drawing/2014/main" id="{CEBFB8C6-FDB4-6E0B-C373-942592F9B2B7}"/>
              </a:ext>
            </a:extLst>
          </p:cNvPr>
          <p:cNvPicPr>
            <a:picLocks noChangeAspect="1"/>
          </p:cNvPicPr>
          <p:nvPr/>
        </p:nvPicPr>
        <p:blipFill>
          <a:blip r:embed="rId4"/>
          <a:stretch>
            <a:fillRect/>
          </a:stretch>
        </p:blipFill>
        <p:spPr>
          <a:xfrm>
            <a:off x="502238" y="7217249"/>
            <a:ext cx="2727262" cy="1974084"/>
          </a:xfrm>
          <a:prstGeom prst="rect">
            <a:avLst/>
          </a:prstGeom>
        </p:spPr>
      </p:pic>
      <p:grpSp>
        <p:nvGrpSpPr>
          <p:cNvPr id="12" name="Grupo 11">
            <a:extLst>
              <a:ext uri="{FF2B5EF4-FFF2-40B4-BE49-F238E27FC236}">
                <a16:creationId xmlns:a16="http://schemas.microsoft.com/office/drawing/2014/main" id="{38234E84-F4F0-F806-E1CE-C62065F813E9}"/>
              </a:ext>
            </a:extLst>
          </p:cNvPr>
          <p:cNvGrpSpPr/>
          <p:nvPr/>
        </p:nvGrpSpPr>
        <p:grpSpPr>
          <a:xfrm>
            <a:off x="4535422" y="154452"/>
            <a:ext cx="2399598" cy="432960"/>
            <a:chOff x="4535422" y="154452"/>
            <a:chExt cx="2399598" cy="432960"/>
          </a:xfrm>
        </p:grpSpPr>
        <p:sp>
          <p:nvSpPr>
            <p:cNvPr id="10" name="CuadroTexto 9">
              <a:extLst>
                <a:ext uri="{FF2B5EF4-FFF2-40B4-BE49-F238E27FC236}">
                  <a16:creationId xmlns:a16="http://schemas.microsoft.com/office/drawing/2014/main" id="{64E71B40-088F-E1F6-B7B8-42D4BC46BD21}"/>
                </a:ext>
              </a:extLst>
            </p:cNvPr>
            <p:cNvSpPr txBox="1"/>
            <p:nvPr/>
          </p:nvSpPr>
          <p:spPr>
            <a:xfrm>
              <a:off x="4535422" y="310413"/>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sp>
          <p:nvSpPr>
            <p:cNvPr id="11" name="CuadroTexto 10">
              <a:extLst>
                <a:ext uri="{FF2B5EF4-FFF2-40B4-BE49-F238E27FC236}">
                  <a16:creationId xmlns:a16="http://schemas.microsoft.com/office/drawing/2014/main" id="{273A5B9A-8C77-C7B1-D441-07ED82367A7D}"/>
                </a:ext>
              </a:extLst>
            </p:cNvPr>
            <p:cNvSpPr txBox="1"/>
            <p:nvPr/>
          </p:nvSpPr>
          <p:spPr>
            <a:xfrm>
              <a:off x="4640331" y="154452"/>
              <a:ext cx="229468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00">
                  <a:solidFill>
                    <a:schemeClr val="tx1">
                      <a:lumMod val="65000"/>
                      <a:lumOff val="35000"/>
                    </a:schemeClr>
                  </a:solidFill>
                  <a:latin typeface="AvenirNext LT Pro Regular" panose="020B0504020202020204"/>
                </a:rPr>
                <a:t>HORSEBACK  ADVENTURES</a:t>
              </a:r>
            </a:p>
          </p:txBody>
        </p:sp>
      </p:grpSp>
      <p:pic>
        <p:nvPicPr>
          <p:cNvPr id="14" name="Imagen 13" descr="Imagen que contiene exterior, animal, pasto, persona&#10;&#10;Descripción generada automáticamente">
            <a:extLst>
              <a:ext uri="{FF2B5EF4-FFF2-40B4-BE49-F238E27FC236}">
                <a16:creationId xmlns:a16="http://schemas.microsoft.com/office/drawing/2014/main" id="{F6E30D04-C73B-65A0-0E97-0550A68858DF}"/>
              </a:ext>
            </a:extLst>
          </p:cNvPr>
          <p:cNvPicPr>
            <a:picLocks noChangeAspect="1"/>
          </p:cNvPicPr>
          <p:nvPr/>
        </p:nvPicPr>
        <p:blipFill>
          <a:blip r:embed="rId5"/>
          <a:stretch>
            <a:fillRect/>
          </a:stretch>
        </p:blipFill>
        <p:spPr>
          <a:xfrm rot="5400000">
            <a:off x="4113335" y="4274056"/>
            <a:ext cx="2411880" cy="1357888"/>
          </a:xfrm>
          <a:prstGeom prst="rect">
            <a:avLst/>
          </a:prstGeom>
        </p:spPr>
      </p:pic>
      <p:pic>
        <p:nvPicPr>
          <p:cNvPr id="16" name="Imagen 15" descr="Un grupo de personas junto a un caballo&#10;&#10;Descripción generada automáticamente">
            <a:extLst>
              <a:ext uri="{FF2B5EF4-FFF2-40B4-BE49-F238E27FC236}">
                <a16:creationId xmlns:a16="http://schemas.microsoft.com/office/drawing/2014/main" id="{11431A7A-581E-6192-774C-EB86FCD5C04C}"/>
              </a:ext>
            </a:extLst>
          </p:cNvPr>
          <p:cNvPicPr>
            <a:picLocks noChangeAspect="1"/>
          </p:cNvPicPr>
          <p:nvPr/>
        </p:nvPicPr>
        <p:blipFill>
          <a:blip r:embed="rId6"/>
          <a:stretch>
            <a:fillRect/>
          </a:stretch>
        </p:blipFill>
        <p:spPr>
          <a:xfrm>
            <a:off x="530154" y="3855985"/>
            <a:ext cx="3934600" cy="2215180"/>
          </a:xfrm>
          <a:prstGeom prst="rect">
            <a:avLst/>
          </a:prstGeom>
        </p:spPr>
      </p:pic>
    </p:spTree>
    <p:extLst>
      <p:ext uri="{BB962C8B-B14F-4D97-AF65-F5344CB8AC3E}">
        <p14:creationId xmlns:p14="http://schemas.microsoft.com/office/powerpoint/2010/main" val="24584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D1A927B-CB2B-E422-D0D0-27F5E299A439}"/>
              </a:ext>
            </a:extLst>
          </p:cNvPr>
          <p:cNvSpPr/>
          <p:nvPr/>
        </p:nvSpPr>
        <p:spPr>
          <a:xfrm>
            <a:off x="0" y="-6661"/>
            <a:ext cx="6858000" cy="593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8AD09330-2FB4-EEF1-EFF6-6642C64BC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8" b="25052"/>
          <a:stretch/>
        </p:blipFill>
        <p:spPr bwMode="auto">
          <a:xfrm>
            <a:off x="387113" y="0"/>
            <a:ext cx="1506672" cy="491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91FCEA32-B7FB-3261-3667-D86EA9D07E35}"/>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2" name="Grupo 11">
            <a:extLst>
              <a:ext uri="{FF2B5EF4-FFF2-40B4-BE49-F238E27FC236}">
                <a16:creationId xmlns:a16="http://schemas.microsoft.com/office/drawing/2014/main" id="{D0E16DF6-5E25-339C-1932-F8D4166B8A2C}"/>
              </a:ext>
            </a:extLst>
          </p:cNvPr>
          <p:cNvGrpSpPr/>
          <p:nvPr/>
        </p:nvGrpSpPr>
        <p:grpSpPr>
          <a:xfrm>
            <a:off x="4535422" y="154452"/>
            <a:ext cx="2399598" cy="432960"/>
            <a:chOff x="4535422" y="154452"/>
            <a:chExt cx="2399598" cy="432960"/>
          </a:xfrm>
        </p:grpSpPr>
        <p:sp>
          <p:nvSpPr>
            <p:cNvPr id="9" name="CuadroTexto 8">
              <a:extLst>
                <a:ext uri="{FF2B5EF4-FFF2-40B4-BE49-F238E27FC236}">
                  <a16:creationId xmlns:a16="http://schemas.microsoft.com/office/drawing/2014/main" id="{AB4E9CA1-3CEB-F9F3-C53E-FB9DBE8485C0}"/>
                </a:ext>
              </a:extLst>
            </p:cNvPr>
            <p:cNvSpPr txBox="1"/>
            <p:nvPr/>
          </p:nvSpPr>
          <p:spPr>
            <a:xfrm>
              <a:off x="4535422" y="310413"/>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sp>
          <p:nvSpPr>
            <p:cNvPr id="10" name="CuadroTexto 9">
              <a:extLst>
                <a:ext uri="{FF2B5EF4-FFF2-40B4-BE49-F238E27FC236}">
                  <a16:creationId xmlns:a16="http://schemas.microsoft.com/office/drawing/2014/main" id="{9A9B5C4E-1C82-5563-D3CA-0C5ADC36EC2E}"/>
                </a:ext>
              </a:extLst>
            </p:cNvPr>
            <p:cNvSpPr txBox="1"/>
            <p:nvPr/>
          </p:nvSpPr>
          <p:spPr>
            <a:xfrm>
              <a:off x="4640331" y="154452"/>
              <a:ext cx="229468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00">
                  <a:solidFill>
                    <a:schemeClr val="tx1">
                      <a:lumMod val="65000"/>
                      <a:lumOff val="35000"/>
                    </a:schemeClr>
                  </a:solidFill>
                  <a:latin typeface="AvenirNext LT Pro Regular" panose="020B0504020202020204"/>
                </a:rPr>
                <a:t>HORSEBACK  ADVENTURES</a:t>
              </a:r>
            </a:p>
          </p:txBody>
        </p:sp>
      </p:grpSp>
      <p:sp>
        <p:nvSpPr>
          <p:cNvPr id="2" name="CuadroTexto 1">
            <a:extLst>
              <a:ext uri="{FF2B5EF4-FFF2-40B4-BE49-F238E27FC236}">
                <a16:creationId xmlns:a16="http://schemas.microsoft.com/office/drawing/2014/main" id="{B2C1A3F5-8B61-2545-B6D4-CE3CAE9B51CD}"/>
              </a:ext>
            </a:extLst>
          </p:cNvPr>
          <p:cNvSpPr txBox="1"/>
          <p:nvPr/>
        </p:nvSpPr>
        <p:spPr>
          <a:xfrm>
            <a:off x="276098" y="903415"/>
            <a:ext cx="6305803" cy="3077766"/>
          </a:xfrm>
          <a:prstGeom prst="rect">
            <a:avLst/>
          </a:prstGeom>
          <a:noFill/>
        </p:spPr>
        <p:txBody>
          <a:bodyPr wrap="square" lIns="91440" tIns="45720" rIns="91440" bIns="45720" rtlCol="0" anchor="t">
            <a:spAutoFit/>
          </a:bodyPr>
          <a:lstStyle/>
          <a:p>
            <a:r>
              <a:rPr lang="es-ES" sz="2000" b="1" dirty="0">
                <a:solidFill>
                  <a:srgbClr val="FABC2D"/>
                </a:solidFill>
                <a:latin typeface="+mj-lt"/>
              </a:rPr>
              <a:t>Day 3. </a:t>
            </a:r>
            <a:br>
              <a:rPr lang="es-ES" sz="2000" b="1" dirty="0">
                <a:solidFill>
                  <a:srgbClr val="C24824"/>
                </a:solidFill>
                <a:latin typeface="+mj-lt"/>
              </a:rPr>
            </a:br>
            <a:r>
              <a:rPr lang="en-US" sz="2000" b="1" dirty="0">
                <a:solidFill>
                  <a:srgbClr val="C24824"/>
                </a:solidFill>
                <a:latin typeface="+mj-lt"/>
              </a:rPr>
              <a:t>Seville highlights, classic horse buggy tour.</a:t>
            </a:r>
          </a:p>
          <a:p>
            <a:pPr algn="just"/>
            <a:endParaRPr lang="en-US" sz="1400" dirty="0">
              <a:effectLst/>
              <a:latin typeface="+mj-lt"/>
              <a:ea typeface="Calibri" panose="020F0502020204030204" pitchFamily="34" charset="0"/>
              <a:cs typeface="Arial" panose="020B0604020202020204" pitchFamily="34" charset="0"/>
            </a:endParaRPr>
          </a:p>
          <a:p>
            <a:pPr algn="just"/>
            <a:r>
              <a:rPr lang="en-US" sz="1400" dirty="0">
                <a:effectLst/>
                <a:latin typeface="+mj-lt"/>
                <a:ea typeface="Calibri" panose="020F0502020204030204" pitchFamily="34" charset="0"/>
                <a:cs typeface="Arial"/>
              </a:rPr>
              <a:t>Transfer to Seville </a:t>
            </a:r>
            <a:r>
              <a:rPr kumimoji="0" lang="en-US" sz="1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Arial" panose="020B0604020202020204" pitchFamily="34" charset="0"/>
              </a:rPr>
              <a:t>(</a:t>
            </a:r>
            <a:r>
              <a:rPr lang="en-US" sz="1400" i="1" dirty="0">
                <a:solidFill>
                  <a:prstClr val="black"/>
                </a:solidFill>
                <a:latin typeface="Calibri Light" panose="020F0302020204030204"/>
                <a:ea typeface="Calibri" panose="020F0502020204030204" pitchFamily="34" charset="0"/>
                <a:cs typeface="Arial" panose="020B0604020202020204" pitchFamily="34" charset="0"/>
              </a:rPr>
              <a:t>1hr 40m</a:t>
            </a:r>
            <a:r>
              <a:rPr kumimoji="0" lang="en-US" sz="1400" b="0" i="1"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Arial" panose="020B0604020202020204" pitchFamily="34" charset="0"/>
              </a:rPr>
              <a:t> drive) </a:t>
            </a:r>
            <a:r>
              <a:rPr lang="en-US" sz="1400" dirty="0">
                <a:effectLst/>
                <a:latin typeface="+mj-lt"/>
                <a:ea typeface="Calibri" panose="020F0502020204030204" pitchFamily="34" charset="0"/>
                <a:cs typeface="Arial"/>
              </a:rPr>
              <a:t> The </a:t>
            </a:r>
            <a:r>
              <a:rPr lang="en-US" sz="1400" b="1" dirty="0">
                <a:effectLst/>
                <a:latin typeface="+mj-lt"/>
                <a:ea typeface="Calibri" panose="020F0502020204030204" pitchFamily="34" charset="0"/>
                <a:cs typeface="Arial"/>
              </a:rPr>
              <a:t>capital of Andalucía</a:t>
            </a:r>
            <a:r>
              <a:rPr lang="en-US" sz="1400" dirty="0">
                <a:effectLst/>
                <a:latin typeface="+mj-lt"/>
                <a:ea typeface="Calibri" panose="020F0502020204030204" pitchFamily="34" charset="0"/>
                <a:cs typeface="Arial"/>
              </a:rPr>
              <a:t>: elegant, rich with historical buildings and gardens, traversed by the Guadalquivir River. We will tour the city on a traditional </a:t>
            </a:r>
            <a:r>
              <a:rPr lang="en-US" sz="1400" b="1" dirty="0">
                <a:effectLst/>
                <a:latin typeface="+mj-lt"/>
                <a:ea typeface="Calibri" panose="020F0502020204030204" pitchFamily="34" charset="0"/>
                <a:cs typeface="Arial"/>
              </a:rPr>
              <a:t>horse buggy </a:t>
            </a:r>
            <a:r>
              <a:rPr lang="en-US" sz="1400" dirty="0">
                <a:effectLst/>
                <a:latin typeface="+mj-lt"/>
                <a:ea typeface="Calibri" panose="020F0502020204030204" pitchFamily="34" charset="0"/>
                <a:cs typeface="Arial"/>
              </a:rPr>
              <a:t>to see the main sights: Plaza de </a:t>
            </a:r>
            <a:r>
              <a:rPr lang="en-US" sz="1400" dirty="0" err="1">
                <a:effectLst/>
                <a:latin typeface="+mj-lt"/>
                <a:ea typeface="Calibri" panose="020F0502020204030204" pitchFamily="34" charset="0"/>
                <a:cs typeface="Arial"/>
              </a:rPr>
              <a:t>España</a:t>
            </a:r>
            <a:r>
              <a:rPr lang="en-US" sz="1400" dirty="0">
                <a:effectLst/>
                <a:latin typeface="+mj-lt"/>
                <a:ea typeface="Calibri" panose="020F0502020204030204" pitchFamily="34" charset="0"/>
                <a:cs typeface="Arial"/>
              </a:rPr>
              <a:t>, Alcazar Palace, Maria Luisa Gardens, Torre del Oro, etc. </a:t>
            </a:r>
          </a:p>
          <a:p>
            <a:pPr algn="just"/>
            <a:endParaRPr lang="en-US" sz="1400" dirty="0">
              <a:latin typeface="+mj-lt"/>
              <a:ea typeface="Calibri" panose="020F0502020204030204" pitchFamily="34" charset="0"/>
              <a:cs typeface="Arial"/>
            </a:endParaRPr>
          </a:p>
          <a:p>
            <a:pPr algn="just"/>
            <a:r>
              <a:rPr lang="en-US" sz="1400" dirty="0">
                <a:effectLst/>
                <a:latin typeface="+mj-lt"/>
                <a:ea typeface="Calibri" panose="020F0502020204030204" pitchFamily="34" charset="0"/>
                <a:cs typeface="Arial"/>
              </a:rPr>
              <a:t>After lunch, a must-see: inside the </a:t>
            </a:r>
            <a:r>
              <a:rPr lang="en-US" sz="1400" b="1" dirty="0">
                <a:effectLst/>
                <a:latin typeface="+mj-lt"/>
                <a:ea typeface="Calibri" panose="020F0502020204030204" pitchFamily="34" charset="0"/>
                <a:cs typeface="Arial"/>
              </a:rPr>
              <a:t>Seville Cathedral </a:t>
            </a:r>
            <a:r>
              <a:rPr lang="en-US" sz="1400" dirty="0">
                <a:effectLst/>
                <a:latin typeface="+mj-lt"/>
                <a:ea typeface="Calibri" panose="020F0502020204030204" pitchFamily="34" charset="0"/>
                <a:cs typeface="Arial"/>
              </a:rPr>
              <a:t>with its mind-blowing gold main altar and the burial site of Christopher Columbus.  </a:t>
            </a:r>
          </a:p>
          <a:p>
            <a:pPr algn="just"/>
            <a:endParaRPr lang="en-US" sz="1400" dirty="0">
              <a:latin typeface="+mj-lt"/>
              <a:ea typeface="Calibri" panose="020F0502020204030204" pitchFamily="34" charset="0"/>
              <a:cs typeface="Arial"/>
            </a:endParaRPr>
          </a:p>
          <a:p>
            <a:pPr algn="just"/>
            <a:r>
              <a:rPr lang="es-ES" sz="1400" dirty="0">
                <a:latin typeface="+mj-lt"/>
                <a:ea typeface="Calibri" panose="020F0502020204030204" pitchFamily="34" charset="0"/>
                <a:cs typeface="Arial"/>
              </a:rPr>
              <a:t>In </a:t>
            </a:r>
            <a:r>
              <a:rPr lang="es-ES" sz="1400" dirty="0" err="1">
                <a:latin typeface="+mj-lt"/>
                <a:ea typeface="Calibri" panose="020F0502020204030204" pitchFamily="34" charset="0"/>
                <a:cs typeface="Arial"/>
              </a:rPr>
              <a:t>the</a:t>
            </a:r>
            <a:r>
              <a:rPr lang="es-ES" sz="1400" dirty="0">
                <a:latin typeface="+mj-lt"/>
                <a:ea typeface="Calibri" panose="020F0502020204030204" pitchFamily="34" charset="0"/>
                <a:cs typeface="Arial"/>
              </a:rPr>
              <a:t> </a:t>
            </a:r>
            <a:r>
              <a:rPr lang="es-ES" sz="1400" dirty="0" err="1">
                <a:latin typeface="+mj-lt"/>
                <a:ea typeface="Calibri" panose="020F0502020204030204" pitchFamily="34" charset="0"/>
                <a:cs typeface="Arial"/>
              </a:rPr>
              <a:t>evening</a:t>
            </a:r>
            <a:r>
              <a:rPr lang="es-ES" sz="1400" dirty="0">
                <a:latin typeface="+mj-lt"/>
                <a:ea typeface="Calibri" panose="020F0502020204030204" pitchFamily="34" charset="0"/>
                <a:cs typeface="Arial"/>
              </a:rPr>
              <a:t>, a </a:t>
            </a:r>
            <a:r>
              <a:rPr lang="es-ES" sz="1400" b="1" dirty="0">
                <a:latin typeface="+mj-lt"/>
                <a:ea typeface="Calibri" panose="020F0502020204030204" pitchFamily="34" charset="0"/>
                <a:cs typeface="Arial"/>
              </a:rPr>
              <a:t>flamenco </a:t>
            </a:r>
            <a:r>
              <a:rPr lang="es-ES" sz="1400" b="1" dirty="0" err="1">
                <a:latin typeface="+mj-lt"/>
                <a:ea typeface="Calibri" panose="020F0502020204030204" pitchFamily="34" charset="0"/>
                <a:cs typeface="Arial"/>
              </a:rPr>
              <a:t>dinner</a:t>
            </a:r>
            <a:r>
              <a:rPr lang="es-ES" sz="1400" b="1" dirty="0">
                <a:latin typeface="+mj-lt"/>
                <a:ea typeface="Calibri" panose="020F0502020204030204" pitchFamily="34" charset="0"/>
                <a:cs typeface="Arial"/>
              </a:rPr>
              <a:t> show</a:t>
            </a:r>
            <a:r>
              <a:rPr lang="es-ES" sz="1400" dirty="0">
                <a:latin typeface="+mj-lt"/>
                <a:ea typeface="Calibri" panose="020F0502020204030204" pitchFamily="34" charset="0"/>
                <a:cs typeface="Arial"/>
              </a:rPr>
              <a:t> in </a:t>
            </a:r>
            <a:r>
              <a:rPr lang="es-ES" sz="1400" dirty="0" err="1">
                <a:latin typeface="+mj-lt"/>
                <a:ea typeface="Calibri" panose="020F0502020204030204" pitchFamily="34" charset="0"/>
                <a:cs typeface="Arial"/>
              </a:rPr>
              <a:t>the</a:t>
            </a:r>
            <a:r>
              <a:rPr lang="es-ES" sz="1400" dirty="0">
                <a:latin typeface="+mj-lt"/>
                <a:ea typeface="Calibri" panose="020F0502020204030204" pitchFamily="34" charset="0"/>
                <a:cs typeface="Arial"/>
              </a:rPr>
              <a:t> </a:t>
            </a:r>
            <a:r>
              <a:rPr lang="es-ES" sz="1400" dirty="0" err="1">
                <a:latin typeface="+mj-lt"/>
                <a:ea typeface="Calibri" panose="020F0502020204030204" pitchFamily="34" charset="0"/>
                <a:cs typeface="Arial"/>
              </a:rPr>
              <a:t>lively</a:t>
            </a:r>
            <a:r>
              <a:rPr lang="es-ES" sz="1400" dirty="0">
                <a:latin typeface="+mj-lt"/>
                <a:ea typeface="Calibri" panose="020F0502020204030204" pitchFamily="34" charset="0"/>
                <a:cs typeface="Arial"/>
              </a:rPr>
              <a:t> Triana </a:t>
            </a:r>
            <a:r>
              <a:rPr lang="es-ES" sz="1400" dirty="0" err="1">
                <a:latin typeface="+mj-lt"/>
                <a:ea typeface="Calibri" panose="020F0502020204030204" pitchFamily="34" charset="0"/>
                <a:cs typeface="Arial"/>
              </a:rPr>
              <a:t>neighborhood</a:t>
            </a:r>
            <a:r>
              <a:rPr lang="es-ES" sz="1400" dirty="0">
                <a:latin typeface="+mj-lt"/>
                <a:ea typeface="Calibri" panose="020F0502020204030204" pitchFamily="34" charset="0"/>
                <a:cs typeface="Arial"/>
              </a:rPr>
              <a:t> </a:t>
            </a:r>
            <a:r>
              <a:rPr lang="es-ES" sz="1400" dirty="0" err="1">
                <a:latin typeface="+mj-lt"/>
                <a:ea typeface="Calibri" panose="020F0502020204030204" pitchFamily="34" charset="0"/>
                <a:cs typeface="Arial"/>
              </a:rPr>
              <a:t>will</a:t>
            </a:r>
            <a:r>
              <a:rPr lang="es-ES" sz="1400" dirty="0">
                <a:latin typeface="+mj-lt"/>
                <a:ea typeface="Calibri" panose="020F0502020204030204" pitchFamily="34" charset="0"/>
                <a:cs typeface="Arial"/>
              </a:rPr>
              <a:t> complete </a:t>
            </a:r>
            <a:r>
              <a:rPr lang="es-ES" sz="1400" dirty="0" err="1">
                <a:latin typeface="+mj-lt"/>
                <a:ea typeface="Calibri" panose="020F0502020204030204" pitchFamily="34" charset="0"/>
                <a:cs typeface="Arial"/>
              </a:rPr>
              <a:t>the</a:t>
            </a:r>
            <a:r>
              <a:rPr lang="es-ES" sz="1400" dirty="0">
                <a:latin typeface="+mj-lt"/>
                <a:ea typeface="Calibri" panose="020F0502020204030204" pitchFamily="34" charset="0"/>
                <a:cs typeface="Arial"/>
              </a:rPr>
              <a:t> </a:t>
            </a:r>
            <a:r>
              <a:rPr lang="es-ES" sz="1400" dirty="0" err="1">
                <a:latin typeface="+mj-lt"/>
                <a:ea typeface="Calibri" panose="020F0502020204030204" pitchFamily="34" charset="0"/>
                <a:cs typeface="Arial"/>
              </a:rPr>
              <a:t>day´s</a:t>
            </a:r>
            <a:r>
              <a:rPr lang="es-ES" sz="1400" dirty="0">
                <a:latin typeface="+mj-lt"/>
                <a:ea typeface="Calibri" panose="020F0502020204030204" pitchFamily="34" charset="0"/>
                <a:cs typeface="Arial"/>
              </a:rPr>
              <a:t>  </a:t>
            </a:r>
            <a:r>
              <a:rPr lang="es-ES" sz="1400" dirty="0" err="1">
                <a:latin typeface="+mj-lt"/>
                <a:ea typeface="Calibri" panose="020F0502020204030204" pitchFamily="34" charset="0"/>
                <a:cs typeface="Arial"/>
              </a:rPr>
              <a:t>experience</a:t>
            </a:r>
            <a:r>
              <a:rPr lang="es-ES" sz="1400" dirty="0">
                <a:latin typeface="+mj-lt"/>
                <a:ea typeface="Calibri" panose="020F0502020204030204" pitchFamily="34" charset="0"/>
                <a:cs typeface="Arial"/>
              </a:rPr>
              <a:t>.</a:t>
            </a:r>
            <a:endParaRPr lang="en-US" sz="1400" dirty="0">
              <a:latin typeface="+mj-lt"/>
              <a:ea typeface="Calibri" panose="020F0502020204030204" pitchFamily="34" charset="0"/>
              <a:cs typeface="Arial"/>
            </a:endParaRPr>
          </a:p>
        </p:txBody>
      </p:sp>
      <p:pic>
        <p:nvPicPr>
          <p:cNvPr id="3" name="Imagen 2" descr="Caballo jalando carreta con personas&#10;&#10;Descripción generada automáticamente con confianza media">
            <a:extLst>
              <a:ext uri="{FF2B5EF4-FFF2-40B4-BE49-F238E27FC236}">
                <a16:creationId xmlns:a16="http://schemas.microsoft.com/office/drawing/2014/main" id="{5FDC18C8-8BFA-AD83-CD6C-45721668C5B5}"/>
              </a:ext>
            </a:extLst>
          </p:cNvPr>
          <p:cNvPicPr>
            <a:picLocks noChangeAspect="1"/>
          </p:cNvPicPr>
          <p:nvPr/>
        </p:nvPicPr>
        <p:blipFill>
          <a:blip r:embed="rId3"/>
          <a:stretch>
            <a:fillRect/>
          </a:stretch>
        </p:blipFill>
        <p:spPr>
          <a:xfrm>
            <a:off x="387113" y="4200528"/>
            <a:ext cx="3281990" cy="2187994"/>
          </a:xfrm>
          <a:prstGeom prst="rect">
            <a:avLst/>
          </a:prstGeom>
        </p:spPr>
      </p:pic>
      <p:pic>
        <p:nvPicPr>
          <p:cNvPr id="5" name="Imagen 4" descr="Vista de una iglesia&#10;&#10;Descripción generada automáticamente">
            <a:extLst>
              <a:ext uri="{FF2B5EF4-FFF2-40B4-BE49-F238E27FC236}">
                <a16:creationId xmlns:a16="http://schemas.microsoft.com/office/drawing/2014/main" id="{8FD11C2A-460A-D208-CD09-5957FD75F6B6}"/>
              </a:ext>
            </a:extLst>
          </p:cNvPr>
          <p:cNvPicPr>
            <a:picLocks noChangeAspect="1"/>
          </p:cNvPicPr>
          <p:nvPr/>
        </p:nvPicPr>
        <p:blipFill>
          <a:blip r:embed="rId4"/>
          <a:stretch>
            <a:fillRect/>
          </a:stretch>
        </p:blipFill>
        <p:spPr>
          <a:xfrm>
            <a:off x="3750469" y="4200528"/>
            <a:ext cx="2831432" cy="2196832"/>
          </a:xfrm>
          <a:prstGeom prst="rect">
            <a:avLst/>
          </a:prstGeom>
        </p:spPr>
      </p:pic>
      <p:pic>
        <p:nvPicPr>
          <p:cNvPr id="13" name="Imagen 12" descr="Grupo de personas en un escenario&#10;&#10;Descripción generada automáticamente con confianza media">
            <a:extLst>
              <a:ext uri="{FF2B5EF4-FFF2-40B4-BE49-F238E27FC236}">
                <a16:creationId xmlns:a16="http://schemas.microsoft.com/office/drawing/2014/main" id="{CA26ABDB-DC8C-62FA-53B9-603B4D45502D}"/>
              </a:ext>
            </a:extLst>
          </p:cNvPr>
          <p:cNvPicPr>
            <a:picLocks noChangeAspect="1"/>
          </p:cNvPicPr>
          <p:nvPr/>
        </p:nvPicPr>
        <p:blipFill rotWithShape="1">
          <a:blip r:embed="rId5"/>
          <a:srcRect r="7497"/>
          <a:stretch/>
        </p:blipFill>
        <p:spPr>
          <a:xfrm>
            <a:off x="3750469" y="6572880"/>
            <a:ext cx="2831432" cy="2137430"/>
          </a:xfrm>
          <a:prstGeom prst="rect">
            <a:avLst/>
          </a:prstGeom>
        </p:spPr>
      </p:pic>
      <p:pic>
        <p:nvPicPr>
          <p:cNvPr id="15" name="Picture 2" descr="Puente de Triana - Main Destinations in Spain : Travel to Seville ...">
            <a:extLst>
              <a:ext uri="{FF2B5EF4-FFF2-40B4-BE49-F238E27FC236}">
                <a16:creationId xmlns:a16="http://schemas.microsoft.com/office/drawing/2014/main" id="{6BF3AA87-2CD7-9592-F64A-436D678572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222"/>
          <a:stretch/>
        </p:blipFill>
        <p:spPr bwMode="auto">
          <a:xfrm>
            <a:off x="377564" y="6567723"/>
            <a:ext cx="3304427" cy="213743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976011D2-5FE0-3DE3-EF28-BF80886B78B9}"/>
              </a:ext>
            </a:extLst>
          </p:cNvPr>
          <p:cNvSpPr txBox="1"/>
          <p:nvPr/>
        </p:nvSpPr>
        <p:spPr>
          <a:xfrm>
            <a:off x="377564" y="9065806"/>
            <a:ext cx="4540967" cy="338554"/>
          </a:xfrm>
          <a:prstGeom prst="rect">
            <a:avLst/>
          </a:prstGeom>
          <a:noFill/>
        </p:spPr>
        <p:txBody>
          <a:bodyPr wrap="square">
            <a:spAutoFit/>
          </a:bodyPr>
          <a:lstStyle/>
          <a:p>
            <a:pPr marL="285750" indent="-285750" algn="just">
              <a:spcAft>
                <a:spcPts val="800"/>
              </a:spcAft>
              <a:buFont typeface="Arial" panose="020B0604020202020204" pitchFamily="34" charset="0"/>
              <a:buChar char="•"/>
            </a:pPr>
            <a:r>
              <a:rPr lang="en-US" sz="1400" dirty="0">
                <a:latin typeface="+mj-lt"/>
                <a:cs typeface="Arial" panose="020B0604020202020204" pitchFamily="34" charset="0"/>
              </a:rPr>
              <a:t>1st  night in Seville., 4* accommodation. </a:t>
            </a:r>
            <a:r>
              <a:rPr lang="en-US" sz="1600" dirty="0">
                <a:latin typeface="+mj-lt"/>
                <a:ea typeface="Calibri" panose="020F0502020204030204" pitchFamily="34" charset="0"/>
                <a:cs typeface="Arial" panose="020B0604020202020204" pitchFamily="34" charset="0"/>
              </a:rPr>
              <a:t>   </a:t>
            </a:r>
            <a:endParaRPr lang="es-ES" sz="1600" dirty="0">
              <a:latin typeface="+mj-lt"/>
            </a:endParaRPr>
          </a:p>
        </p:txBody>
      </p:sp>
    </p:spTree>
    <p:extLst>
      <p:ext uri="{BB962C8B-B14F-4D97-AF65-F5344CB8AC3E}">
        <p14:creationId xmlns:p14="http://schemas.microsoft.com/office/powerpoint/2010/main" val="65608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D1A927B-CB2B-E422-D0D0-27F5E299A439}"/>
              </a:ext>
            </a:extLst>
          </p:cNvPr>
          <p:cNvSpPr/>
          <p:nvPr/>
        </p:nvSpPr>
        <p:spPr>
          <a:xfrm>
            <a:off x="0" y="-6661"/>
            <a:ext cx="6858000" cy="593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8AD09330-2FB4-EEF1-EFF6-6642C64BC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8" b="25052"/>
          <a:stretch/>
        </p:blipFill>
        <p:spPr bwMode="auto">
          <a:xfrm>
            <a:off x="387113" y="0"/>
            <a:ext cx="1506672" cy="491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91FCEA32-B7FB-3261-3667-D86EA9D07E35}"/>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0" name="Grupo 9">
            <a:extLst>
              <a:ext uri="{FF2B5EF4-FFF2-40B4-BE49-F238E27FC236}">
                <a16:creationId xmlns:a16="http://schemas.microsoft.com/office/drawing/2014/main" id="{34F615F2-7048-A398-8038-2306C95DCEDA}"/>
              </a:ext>
            </a:extLst>
          </p:cNvPr>
          <p:cNvGrpSpPr/>
          <p:nvPr/>
        </p:nvGrpSpPr>
        <p:grpSpPr>
          <a:xfrm>
            <a:off x="4535422" y="154452"/>
            <a:ext cx="2399598" cy="432960"/>
            <a:chOff x="4535422" y="154452"/>
            <a:chExt cx="2399598" cy="432960"/>
          </a:xfrm>
        </p:grpSpPr>
        <p:sp>
          <p:nvSpPr>
            <p:cNvPr id="5" name="CuadroTexto 4">
              <a:extLst>
                <a:ext uri="{FF2B5EF4-FFF2-40B4-BE49-F238E27FC236}">
                  <a16:creationId xmlns:a16="http://schemas.microsoft.com/office/drawing/2014/main" id="{905B9416-F225-6794-8AF5-C4E4E071EBE4}"/>
                </a:ext>
              </a:extLst>
            </p:cNvPr>
            <p:cNvSpPr txBox="1"/>
            <p:nvPr/>
          </p:nvSpPr>
          <p:spPr>
            <a:xfrm>
              <a:off x="4535422" y="310413"/>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sp>
          <p:nvSpPr>
            <p:cNvPr id="6" name="CuadroTexto 5">
              <a:extLst>
                <a:ext uri="{FF2B5EF4-FFF2-40B4-BE49-F238E27FC236}">
                  <a16:creationId xmlns:a16="http://schemas.microsoft.com/office/drawing/2014/main" id="{95A85196-0BCE-12BE-1FB1-B5BE5F4C857C}"/>
                </a:ext>
              </a:extLst>
            </p:cNvPr>
            <p:cNvSpPr txBox="1"/>
            <p:nvPr/>
          </p:nvSpPr>
          <p:spPr>
            <a:xfrm>
              <a:off x="4640331" y="154452"/>
              <a:ext cx="229468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00">
                  <a:solidFill>
                    <a:schemeClr val="tx1">
                      <a:lumMod val="65000"/>
                      <a:lumOff val="35000"/>
                    </a:schemeClr>
                  </a:solidFill>
                  <a:latin typeface="AvenirNext LT Pro Regular" panose="020B0504020202020204"/>
                </a:rPr>
                <a:t>HORSEBACK  ADVENTURES</a:t>
              </a:r>
            </a:p>
          </p:txBody>
        </p:sp>
      </p:grpSp>
      <p:sp>
        <p:nvSpPr>
          <p:cNvPr id="2" name="CuadroTexto 1">
            <a:extLst>
              <a:ext uri="{FF2B5EF4-FFF2-40B4-BE49-F238E27FC236}">
                <a16:creationId xmlns:a16="http://schemas.microsoft.com/office/drawing/2014/main" id="{41D05A0F-7AC1-2E31-21D2-84098DABF3F8}"/>
              </a:ext>
            </a:extLst>
          </p:cNvPr>
          <p:cNvSpPr txBox="1"/>
          <p:nvPr/>
        </p:nvSpPr>
        <p:spPr>
          <a:xfrm>
            <a:off x="266536" y="659177"/>
            <a:ext cx="6271003" cy="4020588"/>
          </a:xfrm>
          <a:prstGeom prst="rect">
            <a:avLst/>
          </a:prstGeom>
          <a:noFill/>
        </p:spPr>
        <p:txBody>
          <a:bodyPr wrap="square" lIns="91440" tIns="45720" rIns="91440" bIns="45720" rtlCol="0" anchor="t">
            <a:spAutoFit/>
          </a:bodyPr>
          <a:lstStyle/>
          <a:p>
            <a:r>
              <a:rPr lang="es-ES" sz="2000" b="1" dirty="0">
                <a:solidFill>
                  <a:srgbClr val="FABC2D"/>
                </a:solidFill>
                <a:latin typeface="+mj-lt"/>
              </a:rPr>
              <a:t>Day 4 </a:t>
            </a:r>
            <a:br>
              <a:rPr lang="es-ES" sz="2000" b="1" dirty="0">
                <a:solidFill>
                  <a:srgbClr val="C24824"/>
                </a:solidFill>
                <a:latin typeface="+mj-lt"/>
              </a:rPr>
            </a:br>
            <a:r>
              <a:rPr lang="es-ES" sz="2000" b="1" dirty="0">
                <a:solidFill>
                  <a:srgbClr val="C24824"/>
                </a:solidFill>
                <a:latin typeface="+mj-lt"/>
              </a:rPr>
              <a:t>Day </a:t>
            </a:r>
            <a:r>
              <a:rPr lang="es-ES" sz="2000" b="1" dirty="0" err="1">
                <a:solidFill>
                  <a:srgbClr val="C24824"/>
                </a:solidFill>
                <a:latin typeface="+mj-lt"/>
              </a:rPr>
              <a:t>ride</a:t>
            </a:r>
            <a:r>
              <a:rPr lang="es-ES" sz="2000" b="1" dirty="0">
                <a:solidFill>
                  <a:srgbClr val="C24824"/>
                </a:solidFill>
                <a:latin typeface="+mj-lt"/>
              </a:rPr>
              <a:t> in Doñana Natural Park</a:t>
            </a:r>
            <a:r>
              <a:rPr lang="en-US" sz="2000" b="1" dirty="0">
                <a:solidFill>
                  <a:srgbClr val="C24824"/>
                </a:solidFill>
                <a:latin typeface="+mj-lt"/>
              </a:rPr>
              <a:t>.</a:t>
            </a:r>
          </a:p>
          <a:p>
            <a:pPr algn="just"/>
            <a:endParaRPr lang="en-US" sz="1400" dirty="0">
              <a:effectLst/>
              <a:latin typeface="+mj-lt"/>
              <a:ea typeface="Calibri" panose="020F0502020204030204" pitchFamily="34" charset="0"/>
              <a:cs typeface="Arial" panose="020B0604020202020204" pitchFamily="34" charset="0"/>
            </a:endParaRPr>
          </a:p>
          <a:p>
            <a:pPr algn="just"/>
            <a:r>
              <a:rPr lang="en-US" sz="1400" dirty="0">
                <a:effectLst/>
                <a:latin typeface="+mj-lt"/>
                <a:ea typeface="Calibri" panose="020F0502020204030204" pitchFamily="34" charset="0"/>
                <a:cs typeface="Arial"/>
              </a:rPr>
              <a:t>Only a short drive out of Seville, we will find a landscape shaped by the </a:t>
            </a:r>
            <a:r>
              <a:rPr lang="en-US" sz="1400" b="1" dirty="0">
                <a:effectLst/>
                <a:latin typeface="+mj-lt"/>
                <a:ea typeface="Calibri" panose="020F0502020204030204" pitchFamily="34" charset="0"/>
                <a:cs typeface="Arial"/>
              </a:rPr>
              <a:t>delta of the Guadalquivir river</a:t>
            </a:r>
            <a:r>
              <a:rPr lang="en-US" sz="1400" dirty="0">
                <a:effectLst/>
                <a:latin typeface="+mj-lt"/>
                <a:ea typeface="Calibri" panose="020F0502020204030204" pitchFamily="34" charset="0"/>
                <a:cs typeface="Arial"/>
              </a:rPr>
              <a:t>, with a mix of farmland, marshes and pine nut forests growing over a soft terrain </a:t>
            </a:r>
            <a:r>
              <a:rPr lang="en-US" sz="1400" dirty="0">
                <a:latin typeface="+mj-lt"/>
                <a:ea typeface="Calibri" panose="020F0502020204030204" pitchFamily="34" charset="0"/>
                <a:cs typeface="Arial"/>
              </a:rPr>
              <a:t>of sand dunes. Both livestock and game keep a maze of trails and it  makes for an excellent riding terrain. </a:t>
            </a:r>
          </a:p>
          <a:p>
            <a:pPr algn="just"/>
            <a:endParaRPr lang="en-US" sz="1400" dirty="0">
              <a:effectLst/>
              <a:latin typeface="+mj-lt"/>
              <a:ea typeface="Calibri" panose="020F0502020204030204" pitchFamily="34" charset="0"/>
              <a:cs typeface="Arial"/>
            </a:endParaRPr>
          </a:p>
          <a:p>
            <a:pPr algn="just"/>
            <a:r>
              <a:rPr lang="en-US" sz="1400" dirty="0">
                <a:effectLst/>
                <a:latin typeface="+mj-lt"/>
                <a:ea typeface="Calibri" panose="020F0502020204030204" pitchFamily="34" charset="0"/>
                <a:cs typeface="Arial"/>
              </a:rPr>
              <a:t>Our hostess here is a</a:t>
            </a:r>
            <a:r>
              <a:rPr lang="en-US" sz="1400" dirty="0">
                <a:latin typeface="+mj-lt"/>
                <a:ea typeface="Calibri" panose="020F0502020204030204" pitchFamily="34" charset="0"/>
                <a:cs typeface="Arial"/>
              </a:rPr>
              <a:t>n exceptional woman, Lea </a:t>
            </a:r>
            <a:r>
              <a:rPr lang="en-US" sz="1400" dirty="0" err="1">
                <a:latin typeface="+mj-lt"/>
                <a:ea typeface="Calibri" panose="020F0502020204030204" pitchFamily="34" charset="0"/>
                <a:cs typeface="Arial"/>
              </a:rPr>
              <a:t>Vicens</a:t>
            </a:r>
            <a:r>
              <a:rPr lang="en-US" sz="1400" dirty="0">
                <a:latin typeface="+mj-lt"/>
                <a:ea typeface="Calibri" panose="020F0502020204030204" pitchFamily="34" charset="0"/>
                <a:cs typeface="Arial"/>
              </a:rPr>
              <a:t>, who breeds and trains </a:t>
            </a:r>
            <a:r>
              <a:rPr lang="en-US" sz="1400" b="1" dirty="0">
                <a:latin typeface="+mj-lt"/>
                <a:ea typeface="Calibri" panose="020F0502020204030204" pitchFamily="34" charset="0"/>
                <a:cs typeface="Arial"/>
              </a:rPr>
              <a:t>Lusitano and Spanish Purebred horses</a:t>
            </a:r>
            <a:r>
              <a:rPr lang="en-US" sz="1400" dirty="0">
                <a:latin typeface="+mj-lt"/>
                <a:ea typeface="Calibri" panose="020F0502020204030204" pitchFamily="34" charset="0"/>
                <a:cs typeface="Arial"/>
              </a:rPr>
              <a:t>. A true defender of Spanish traditions, she has excelled in the art of </a:t>
            </a:r>
            <a:r>
              <a:rPr lang="en-US" sz="1400" b="1" dirty="0" err="1">
                <a:latin typeface="+mj-lt"/>
                <a:ea typeface="Calibri" panose="020F0502020204030204" pitchFamily="34" charset="0"/>
                <a:cs typeface="Arial"/>
              </a:rPr>
              <a:t>rejoneo</a:t>
            </a:r>
            <a:r>
              <a:rPr lang="en-US" sz="1400" dirty="0">
                <a:latin typeface="+mj-lt"/>
                <a:ea typeface="Calibri" panose="020F0502020204030204" pitchFamily="34" charset="0"/>
                <a:cs typeface="Arial"/>
              </a:rPr>
              <a:t>, fighting the bulls from a horse. She will give us a tour of her beautiful farmstead and stables, give us a glimpse of what its like to train for this very particular and little-known equestrian discipline and we will have a good day´s ride on her amazing horses.</a:t>
            </a:r>
            <a:endParaRPr lang="en-US" sz="1400" dirty="0">
              <a:effectLst/>
              <a:latin typeface="+mj-lt"/>
              <a:ea typeface="Calibri" panose="020F0502020204030204" pitchFamily="34" charset="0"/>
              <a:cs typeface="Arial"/>
            </a:endParaRPr>
          </a:p>
          <a:p>
            <a:pPr algn="just"/>
            <a:endParaRPr lang="en-US" sz="1400" dirty="0">
              <a:latin typeface="+mj-lt"/>
              <a:ea typeface="Calibri" panose="020F0502020204030204" pitchFamily="34" charset="0"/>
              <a:cs typeface="Arial"/>
            </a:endParaRPr>
          </a:p>
          <a:p>
            <a:pPr algn="just"/>
            <a:r>
              <a:rPr lang="en-US" sz="1400" b="1" i="1" dirty="0">
                <a:latin typeface="+mj-lt"/>
                <a:ea typeface="Calibri" panose="020F0502020204030204" pitchFamily="34" charset="0"/>
                <a:cs typeface="Arial"/>
              </a:rPr>
              <a:t>Total riding time: 4hr. </a:t>
            </a:r>
          </a:p>
          <a:p>
            <a:pPr marL="285750" indent="-285750" algn="just">
              <a:lnSpc>
                <a:spcPct val="90000"/>
              </a:lnSpc>
              <a:spcBef>
                <a:spcPts val="750"/>
              </a:spcBef>
              <a:spcAft>
                <a:spcPts val="800"/>
              </a:spcAft>
              <a:buFont typeface="Arial" panose="020B0604020202020204" pitchFamily="34" charset="0"/>
              <a:buChar char="•"/>
            </a:pPr>
            <a:r>
              <a:rPr lang="en-US" sz="1300" dirty="0">
                <a:latin typeface="+mj-lt"/>
                <a:ea typeface="Calibri" panose="020F0502020204030204" pitchFamily="34" charset="0"/>
                <a:cs typeface="Arial" panose="020B0604020202020204" pitchFamily="34" charset="0"/>
              </a:rPr>
              <a:t>2nd  night in Seville., 4* accommodation.    </a:t>
            </a:r>
          </a:p>
        </p:txBody>
      </p:sp>
      <p:pic>
        <p:nvPicPr>
          <p:cNvPr id="9" name="Picture 2" descr="Lea Vicens | Fotografía Glez. Arjona: Lea Vicens. Reportaje en casa de ...">
            <a:extLst>
              <a:ext uri="{FF2B5EF4-FFF2-40B4-BE49-F238E27FC236}">
                <a16:creationId xmlns:a16="http://schemas.microsoft.com/office/drawing/2014/main" id="{0C5769A9-05A6-F0DF-CB7C-E8B8366A76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83"/>
          <a:stretch/>
        </p:blipFill>
        <p:spPr bwMode="auto">
          <a:xfrm>
            <a:off x="4086113" y="3864813"/>
            <a:ext cx="2242420" cy="301311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descr="Un perro sentado en el pasto&#10;&#10;Descripción generada automáticamente con confianza media">
            <a:extLst>
              <a:ext uri="{FF2B5EF4-FFF2-40B4-BE49-F238E27FC236}">
                <a16:creationId xmlns:a16="http://schemas.microsoft.com/office/drawing/2014/main" id="{D7CB9AFA-C515-2B2B-FB53-3EF2B8CBBE3C}"/>
              </a:ext>
            </a:extLst>
          </p:cNvPr>
          <p:cNvPicPr>
            <a:picLocks noChangeAspect="1"/>
          </p:cNvPicPr>
          <p:nvPr/>
        </p:nvPicPr>
        <p:blipFill>
          <a:blip r:embed="rId4"/>
          <a:srcRect t="17271" b="26341"/>
          <a:stretch/>
        </p:blipFill>
        <p:spPr>
          <a:xfrm>
            <a:off x="266536" y="7029890"/>
            <a:ext cx="2000550" cy="2668653"/>
          </a:xfrm>
          <a:prstGeom prst="rect">
            <a:avLst/>
          </a:prstGeom>
        </p:spPr>
      </p:pic>
      <p:pic>
        <p:nvPicPr>
          <p:cNvPr id="22" name="Imagen 21" descr="Imagen que contiene Interfaz de usuario gráfica&#10;&#10;Descripción generada automáticamente">
            <a:extLst>
              <a:ext uri="{FF2B5EF4-FFF2-40B4-BE49-F238E27FC236}">
                <a16:creationId xmlns:a16="http://schemas.microsoft.com/office/drawing/2014/main" id="{4051074C-121E-8AE4-4FF4-E5BEC0F829F7}"/>
              </a:ext>
            </a:extLst>
          </p:cNvPr>
          <p:cNvPicPr>
            <a:picLocks noChangeAspect="1"/>
          </p:cNvPicPr>
          <p:nvPr/>
        </p:nvPicPr>
        <p:blipFill>
          <a:blip r:embed="rId5"/>
          <a:srcRect t="18137" b="53331"/>
          <a:stretch/>
        </p:blipFill>
        <p:spPr>
          <a:xfrm>
            <a:off x="2376970" y="7029890"/>
            <a:ext cx="4316903" cy="2668652"/>
          </a:xfrm>
          <a:prstGeom prst="rect">
            <a:avLst/>
          </a:prstGeom>
        </p:spPr>
      </p:pic>
      <p:pic>
        <p:nvPicPr>
          <p:cNvPr id="24" name="Imagen 23" descr="Interfaz de usuario gráfica, Aplicación&#10;&#10;Descripción generada automáticamente">
            <a:extLst>
              <a:ext uri="{FF2B5EF4-FFF2-40B4-BE49-F238E27FC236}">
                <a16:creationId xmlns:a16="http://schemas.microsoft.com/office/drawing/2014/main" id="{A83F5B7A-9836-5EA5-C7F1-617265811DF2}"/>
              </a:ext>
            </a:extLst>
          </p:cNvPr>
          <p:cNvPicPr>
            <a:picLocks noChangeAspect="1"/>
          </p:cNvPicPr>
          <p:nvPr/>
        </p:nvPicPr>
        <p:blipFill>
          <a:blip r:embed="rId6"/>
          <a:srcRect t="21224" b="52360"/>
          <a:stretch/>
        </p:blipFill>
        <p:spPr>
          <a:xfrm>
            <a:off x="266536" y="4795242"/>
            <a:ext cx="3587001" cy="2052986"/>
          </a:xfrm>
          <a:prstGeom prst="rect">
            <a:avLst/>
          </a:prstGeom>
        </p:spPr>
      </p:pic>
    </p:spTree>
    <p:extLst>
      <p:ext uri="{BB962C8B-B14F-4D97-AF65-F5344CB8AC3E}">
        <p14:creationId xmlns:p14="http://schemas.microsoft.com/office/powerpoint/2010/main" val="75549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19513-51C5-1CEE-2594-09F9D6016D10}"/>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3B39ECFA-8709-6119-54C1-46C40D69399D}"/>
              </a:ext>
            </a:extLst>
          </p:cNvPr>
          <p:cNvSpPr/>
          <p:nvPr/>
        </p:nvSpPr>
        <p:spPr>
          <a:xfrm>
            <a:off x="0" y="-6661"/>
            <a:ext cx="6858000" cy="593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AFBE4E35-4839-71C3-A8DB-28570CDB9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8" b="25052"/>
          <a:stretch/>
        </p:blipFill>
        <p:spPr bwMode="auto">
          <a:xfrm>
            <a:off x="387113" y="0"/>
            <a:ext cx="1506672" cy="491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DD966508-3D53-F5A0-66CA-55E2ECA67FCD}"/>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0" name="Grupo 9">
            <a:extLst>
              <a:ext uri="{FF2B5EF4-FFF2-40B4-BE49-F238E27FC236}">
                <a16:creationId xmlns:a16="http://schemas.microsoft.com/office/drawing/2014/main" id="{5DB3EFBB-37D0-E086-F59D-8D358544C0AF}"/>
              </a:ext>
            </a:extLst>
          </p:cNvPr>
          <p:cNvGrpSpPr/>
          <p:nvPr/>
        </p:nvGrpSpPr>
        <p:grpSpPr>
          <a:xfrm>
            <a:off x="4535422" y="154452"/>
            <a:ext cx="2399598" cy="432960"/>
            <a:chOff x="4535422" y="154452"/>
            <a:chExt cx="2399598" cy="432960"/>
          </a:xfrm>
        </p:grpSpPr>
        <p:sp>
          <p:nvSpPr>
            <p:cNvPr id="5" name="CuadroTexto 4">
              <a:extLst>
                <a:ext uri="{FF2B5EF4-FFF2-40B4-BE49-F238E27FC236}">
                  <a16:creationId xmlns:a16="http://schemas.microsoft.com/office/drawing/2014/main" id="{9C11B83E-1007-7809-FF6A-8E2599ADD6C6}"/>
                </a:ext>
              </a:extLst>
            </p:cNvPr>
            <p:cNvSpPr txBox="1"/>
            <p:nvPr/>
          </p:nvSpPr>
          <p:spPr>
            <a:xfrm>
              <a:off x="4535422" y="310413"/>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sp>
          <p:nvSpPr>
            <p:cNvPr id="6" name="CuadroTexto 5">
              <a:extLst>
                <a:ext uri="{FF2B5EF4-FFF2-40B4-BE49-F238E27FC236}">
                  <a16:creationId xmlns:a16="http://schemas.microsoft.com/office/drawing/2014/main" id="{63314A91-5C95-8531-5C23-B9D23A4F026F}"/>
                </a:ext>
              </a:extLst>
            </p:cNvPr>
            <p:cNvSpPr txBox="1"/>
            <p:nvPr/>
          </p:nvSpPr>
          <p:spPr>
            <a:xfrm>
              <a:off x="4640331" y="154452"/>
              <a:ext cx="229468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00">
                  <a:solidFill>
                    <a:schemeClr val="tx1">
                      <a:lumMod val="65000"/>
                      <a:lumOff val="35000"/>
                    </a:schemeClr>
                  </a:solidFill>
                  <a:latin typeface="AvenirNext LT Pro Regular" panose="020B0504020202020204"/>
                </a:rPr>
                <a:t>HORSEBACK  ADVENTURES</a:t>
              </a:r>
            </a:p>
          </p:txBody>
        </p:sp>
      </p:grpSp>
      <p:pic>
        <p:nvPicPr>
          <p:cNvPr id="3" name="Imagen 2" descr="Un grupo de personas junto a un caballo&#10;&#10;Descripción generada automáticamente con confianza media">
            <a:extLst>
              <a:ext uri="{FF2B5EF4-FFF2-40B4-BE49-F238E27FC236}">
                <a16:creationId xmlns:a16="http://schemas.microsoft.com/office/drawing/2014/main" id="{F6F43A8F-DD5A-D1D3-9BE7-C329CB53C75C}"/>
              </a:ext>
            </a:extLst>
          </p:cNvPr>
          <p:cNvPicPr>
            <a:picLocks noChangeAspect="1"/>
          </p:cNvPicPr>
          <p:nvPr/>
        </p:nvPicPr>
        <p:blipFill>
          <a:blip r:embed="rId3"/>
          <a:stretch>
            <a:fillRect/>
          </a:stretch>
        </p:blipFill>
        <p:spPr>
          <a:xfrm>
            <a:off x="310898" y="797345"/>
            <a:ext cx="2538509" cy="2028068"/>
          </a:xfrm>
          <a:prstGeom prst="rect">
            <a:avLst/>
          </a:prstGeom>
        </p:spPr>
      </p:pic>
      <p:pic>
        <p:nvPicPr>
          <p:cNvPr id="12" name="Imagen 11" descr="Interfaz de usuario gráfica&#10;&#10;Descripción generada automáticamente con confianza media">
            <a:extLst>
              <a:ext uri="{FF2B5EF4-FFF2-40B4-BE49-F238E27FC236}">
                <a16:creationId xmlns:a16="http://schemas.microsoft.com/office/drawing/2014/main" id="{59033AB9-1D0A-F807-D172-32136A2ECBCF}"/>
              </a:ext>
            </a:extLst>
          </p:cNvPr>
          <p:cNvPicPr>
            <a:picLocks noChangeAspect="1"/>
          </p:cNvPicPr>
          <p:nvPr/>
        </p:nvPicPr>
        <p:blipFill>
          <a:blip r:embed="rId4"/>
          <a:srcRect l="4788" t="28419" r="2877" b="48702"/>
          <a:stretch/>
        </p:blipFill>
        <p:spPr>
          <a:xfrm>
            <a:off x="310898" y="3084870"/>
            <a:ext cx="6168993" cy="3502711"/>
          </a:xfrm>
          <a:prstGeom prst="rect">
            <a:avLst/>
          </a:prstGeom>
        </p:spPr>
      </p:pic>
      <p:pic>
        <p:nvPicPr>
          <p:cNvPr id="14" name="Imagen 13" descr="Una captura de pantalla de un celular con texto e imágenes&#10;&#10;Descripción generada automáticamente con confianza media">
            <a:extLst>
              <a:ext uri="{FF2B5EF4-FFF2-40B4-BE49-F238E27FC236}">
                <a16:creationId xmlns:a16="http://schemas.microsoft.com/office/drawing/2014/main" id="{BF23BD70-373C-3FEF-7152-426BBDC4F933}"/>
              </a:ext>
            </a:extLst>
          </p:cNvPr>
          <p:cNvPicPr>
            <a:picLocks noChangeAspect="1"/>
          </p:cNvPicPr>
          <p:nvPr/>
        </p:nvPicPr>
        <p:blipFill>
          <a:blip r:embed="rId5"/>
          <a:srcRect t="16518" b="36519"/>
          <a:stretch/>
        </p:blipFill>
        <p:spPr>
          <a:xfrm>
            <a:off x="3429000" y="6688772"/>
            <a:ext cx="3050892" cy="2934335"/>
          </a:xfrm>
          <a:prstGeom prst="rect">
            <a:avLst/>
          </a:prstGeom>
        </p:spPr>
      </p:pic>
      <p:pic>
        <p:nvPicPr>
          <p:cNvPr id="16" name="Imagen 15" descr="Una captura de pantalla de un celular con texto e imágenes&#10;&#10;Descripción generada automáticamente">
            <a:extLst>
              <a:ext uri="{FF2B5EF4-FFF2-40B4-BE49-F238E27FC236}">
                <a16:creationId xmlns:a16="http://schemas.microsoft.com/office/drawing/2014/main" id="{A9BDFFC1-3CF1-22D5-00D5-5436A23564F2}"/>
              </a:ext>
            </a:extLst>
          </p:cNvPr>
          <p:cNvPicPr>
            <a:picLocks noChangeAspect="1"/>
          </p:cNvPicPr>
          <p:nvPr/>
        </p:nvPicPr>
        <p:blipFill>
          <a:blip r:embed="rId6"/>
          <a:srcRect t="23638" b="31798"/>
          <a:stretch/>
        </p:blipFill>
        <p:spPr>
          <a:xfrm>
            <a:off x="310898" y="6743815"/>
            <a:ext cx="3026646" cy="2922364"/>
          </a:xfrm>
          <a:prstGeom prst="rect">
            <a:avLst/>
          </a:prstGeom>
        </p:spPr>
      </p:pic>
      <p:pic>
        <p:nvPicPr>
          <p:cNvPr id="20" name="Imagen 19" descr="Interfaz de usuario gráfica, Sitio web&#10;&#10;Descripción generada automáticamente">
            <a:extLst>
              <a:ext uri="{FF2B5EF4-FFF2-40B4-BE49-F238E27FC236}">
                <a16:creationId xmlns:a16="http://schemas.microsoft.com/office/drawing/2014/main" id="{D618DBDE-FDF4-2E6C-AAD9-A3450DE32A12}"/>
              </a:ext>
            </a:extLst>
          </p:cNvPr>
          <p:cNvPicPr>
            <a:picLocks noChangeAspect="1"/>
          </p:cNvPicPr>
          <p:nvPr/>
        </p:nvPicPr>
        <p:blipFill>
          <a:blip r:embed="rId7"/>
          <a:srcRect t="18053" b="56016"/>
          <a:stretch/>
        </p:blipFill>
        <p:spPr>
          <a:xfrm>
            <a:off x="2967789" y="797346"/>
            <a:ext cx="3512103" cy="2028068"/>
          </a:xfrm>
          <a:prstGeom prst="rect">
            <a:avLst/>
          </a:prstGeom>
        </p:spPr>
      </p:pic>
    </p:spTree>
    <p:extLst>
      <p:ext uri="{BB962C8B-B14F-4D97-AF65-F5344CB8AC3E}">
        <p14:creationId xmlns:p14="http://schemas.microsoft.com/office/powerpoint/2010/main" val="2593870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1FCEA32-B7FB-3261-3667-D86EA9D07E35}"/>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7DCC78FA-9097-0D5F-4FCC-99FDC7D81CDD}"/>
              </a:ext>
            </a:extLst>
          </p:cNvPr>
          <p:cNvSpPr txBox="1"/>
          <p:nvPr/>
        </p:nvSpPr>
        <p:spPr>
          <a:xfrm>
            <a:off x="387113" y="807672"/>
            <a:ext cx="5997645" cy="2277547"/>
          </a:xfrm>
          <a:prstGeom prst="rect">
            <a:avLst/>
          </a:prstGeom>
          <a:noFill/>
        </p:spPr>
        <p:txBody>
          <a:bodyPr wrap="square" lIns="91440" tIns="45720" rIns="91440" bIns="45720" rtlCol="0" anchor="t">
            <a:spAutoFit/>
          </a:bodyPr>
          <a:lstStyle/>
          <a:p>
            <a:r>
              <a:rPr lang="es-ES" sz="2000" b="1" dirty="0">
                <a:solidFill>
                  <a:srgbClr val="FABC2D"/>
                </a:solidFill>
                <a:latin typeface="+mj-lt"/>
              </a:rPr>
              <a:t>Day 5. </a:t>
            </a:r>
            <a:br>
              <a:rPr lang="es-ES" sz="2000" b="1" dirty="0">
                <a:solidFill>
                  <a:srgbClr val="C24824"/>
                </a:solidFill>
                <a:latin typeface="+mj-lt"/>
              </a:rPr>
            </a:br>
            <a:r>
              <a:rPr lang="en-US" sz="2000" b="1" dirty="0">
                <a:solidFill>
                  <a:srgbClr val="C24824"/>
                </a:solidFill>
                <a:latin typeface="+mj-lt"/>
              </a:rPr>
              <a:t>Granada, visit to Alhambra Palace complex </a:t>
            </a:r>
          </a:p>
          <a:p>
            <a:endParaRPr lang="en-US" b="1" dirty="0">
              <a:solidFill>
                <a:srgbClr val="C24824"/>
              </a:solidFill>
              <a:latin typeface="+mj-lt"/>
            </a:endParaRPr>
          </a:p>
          <a:p>
            <a:pPr algn="just"/>
            <a:r>
              <a:rPr lang="es-ES" sz="1400" dirty="0">
                <a:latin typeface="+mj-lt"/>
              </a:rPr>
              <a:t>In </a:t>
            </a:r>
            <a:r>
              <a:rPr lang="es-ES" sz="1400" dirty="0" err="1">
                <a:latin typeface="+mj-lt"/>
              </a:rPr>
              <a:t>the</a:t>
            </a:r>
            <a:r>
              <a:rPr lang="es-ES" sz="1400" dirty="0">
                <a:latin typeface="+mj-lt"/>
              </a:rPr>
              <a:t> </a:t>
            </a:r>
            <a:r>
              <a:rPr lang="es-ES" sz="1400" dirty="0" err="1">
                <a:latin typeface="+mj-lt"/>
              </a:rPr>
              <a:t>morning</a:t>
            </a:r>
            <a:r>
              <a:rPr lang="es-ES" sz="1400" dirty="0">
                <a:latin typeface="+mj-lt"/>
              </a:rPr>
              <a:t>, transfer </a:t>
            </a:r>
            <a:r>
              <a:rPr lang="es-ES" sz="1400" dirty="0" err="1">
                <a:latin typeface="+mj-lt"/>
              </a:rPr>
              <a:t>to</a:t>
            </a:r>
            <a:r>
              <a:rPr lang="es-ES" sz="1400" dirty="0">
                <a:latin typeface="+mj-lt"/>
              </a:rPr>
              <a:t> Granada </a:t>
            </a:r>
            <a:r>
              <a:rPr lang="es-ES" sz="1400" i="1" dirty="0">
                <a:latin typeface="+mj-lt"/>
              </a:rPr>
              <a:t>(2hr 30m drive) </a:t>
            </a:r>
            <a:r>
              <a:rPr lang="es-ES" sz="1400" dirty="0">
                <a:latin typeface="+mj-lt"/>
              </a:rPr>
              <a:t>. </a:t>
            </a:r>
            <a:r>
              <a:rPr lang="es-ES" sz="1400" dirty="0" err="1">
                <a:latin typeface="+mj-lt"/>
              </a:rPr>
              <a:t>Private</a:t>
            </a:r>
            <a:r>
              <a:rPr lang="es-ES" sz="1400" dirty="0">
                <a:latin typeface="+mj-lt"/>
              </a:rPr>
              <a:t> tour </a:t>
            </a:r>
            <a:r>
              <a:rPr lang="es-ES" sz="1400" dirty="0" err="1">
                <a:latin typeface="+mj-lt"/>
              </a:rPr>
              <a:t>of</a:t>
            </a:r>
            <a:r>
              <a:rPr lang="es-ES" sz="1400" dirty="0">
                <a:latin typeface="+mj-lt"/>
              </a:rPr>
              <a:t> </a:t>
            </a:r>
            <a:r>
              <a:rPr lang="es-ES" sz="1400" dirty="0" err="1">
                <a:latin typeface="+mj-lt"/>
              </a:rPr>
              <a:t>the</a:t>
            </a:r>
            <a:r>
              <a:rPr lang="es-ES" sz="1400" dirty="0">
                <a:latin typeface="+mj-lt"/>
              </a:rPr>
              <a:t> </a:t>
            </a:r>
            <a:r>
              <a:rPr lang="es-ES" sz="1400" b="1" dirty="0">
                <a:latin typeface="+mj-lt"/>
              </a:rPr>
              <a:t>Alhambra Palace </a:t>
            </a:r>
            <a:r>
              <a:rPr lang="es-ES" sz="1400" b="1" dirty="0" err="1">
                <a:latin typeface="+mj-lt"/>
              </a:rPr>
              <a:t>complex</a:t>
            </a:r>
            <a:r>
              <a:rPr lang="es-ES" sz="1400" dirty="0">
                <a:latin typeface="+mj-lt"/>
              </a:rPr>
              <a:t>. </a:t>
            </a:r>
            <a:r>
              <a:rPr lang="es-ES" sz="1400" dirty="0" err="1">
                <a:latin typeface="+mj-lt"/>
              </a:rPr>
              <a:t>One</a:t>
            </a:r>
            <a:r>
              <a:rPr lang="es-ES" sz="1400" dirty="0">
                <a:latin typeface="+mj-lt"/>
              </a:rPr>
              <a:t> </a:t>
            </a:r>
            <a:r>
              <a:rPr lang="es-ES" sz="1400" dirty="0" err="1">
                <a:latin typeface="+mj-lt"/>
              </a:rPr>
              <a:t>of</a:t>
            </a:r>
            <a:r>
              <a:rPr lang="es-ES" sz="1400" dirty="0">
                <a:latin typeface="+mj-lt"/>
              </a:rPr>
              <a:t> </a:t>
            </a:r>
            <a:r>
              <a:rPr lang="es-ES" sz="1400" dirty="0" err="1">
                <a:latin typeface="+mj-lt"/>
              </a:rPr>
              <a:t>the</a:t>
            </a:r>
            <a:r>
              <a:rPr lang="es-ES" sz="1400" dirty="0">
                <a:latin typeface="+mj-lt"/>
              </a:rPr>
              <a:t> </a:t>
            </a:r>
            <a:r>
              <a:rPr lang="es-ES" sz="1400" dirty="0" err="1">
                <a:latin typeface="+mj-lt"/>
              </a:rPr>
              <a:t>highlights</a:t>
            </a:r>
            <a:r>
              <a:rPr lang="es-ES" sz="1400" dirty="0">
                <a:latin typeface="+mj-lt"/>
              </a:rPr>
              <a:t> </a:t>
            </a:r>
            <a:r>
              <a:rPr lang="es-ES" sz="1400" dirty="0" err="1">
                <a:latin typeface="+mj-lt"/>
              </a:rPr>
              <a:t>of</a:t>
            </a:r>
            <a:r>
              <a:rPr lang="es-ES" sz="1400" dirty="0">
                <a:latin typeface="+mj-lt"/>
              </a:rPr>
              <a:t> </a:t>
            </a:r>
            <a:r>
              <a:rPr lang="es-ES" sz="1400" dirty="0" err="1">
                <a:latin typeface="+mj-lt"/>
              </a:rPr>
              <a:t>this</a:t>
            </a:r>
            <a:r>
              <a:rPr lang="es-ES" sz="1400" dirty="0">
                <a:latin typeface="+mj-lt"/>
              </a:rPr>
              <a:t> </a:t>
            </a:r>
            <a:r>
              <a:rPr lang="es-ES" sz="1400" dirty="0" err="1">
                <a:latin typeface="+mj-lt"/>
              </a:rPr>
              <a:t>trip</a:t>
            </a:r>
            <a:r>
              <a:rPr lang="es-ES" sz="1400" dirty="0">
                <a:latin typeface="+mj-lt"/>
              </a:rPr>
              <a:t>, i</a:t>
            </a:r>
            <a:r>
              <a:rPr lang="en-US" sz="1400" dirty="0">
                <a:latin typeface="+mj-lt"/>
              </a:rPr>
              <a:t>t is one of the most famous monuments of Islamic art and Spanish Renaissance architecture. The complex was begun in the </a:t>
            </a:r>
            <a:r>
              <a:rPr lang="en-US" sz="1400" dirty="0" err="1">
                <a:latin typeface="+mj-lt"/>
              </a:rPr>
              <a:t>XIth</a:t>
            </a:r>
            <a:r>
              <a:rPr lang="en-US" sz="1400" dirty="0">
                <a:latin typeface="+mj-lt"/>
              </a:rPr>
              <a:t> century and housed a succession of sultans in the times of the Emirate of Granada, </a:t>
            </a:r>
            <a:r>
              <a:rPr lang="en-US" sz="1400" b="1" dirty="0">
                <a:latin typeface="+mj-lt"/>
              </a:rPr>
              <a:t>the last Muslim state of Europe, </a:t>
            </a:r>
            <a:r>
              <a:rPr lang="en-US" sz="1400" dirty="0">
                <a:latin typeface="+mj-lt"/>
              </a:rPr>
              <a:t>falling to Christian rule in 1492.</a:t>
            </a:r>
            <a:r>
              <a:rPr lang="en-US" sz="1400" b="1" dirty="0">
                <a:latin typeface="+mj-lt"/>
              </a:rPr>
              <a:t>  </a:t>
            </a:r>
            <a:r>
              <a:rPr lang="en-US" sz="1400" i="1" dirty="0">
                <a:latin typeface="+mj-lt"/>
              </a:rPr>
              <a:t>(*Duration of Alhambra tour: 3 hr.)</a:t>
            </a:r>
            <a:endParaRPr lang="es-ES" sz="1400" i="1" dirty="0">
              <a:latin typeface="+mj-lt"/>
            </a:endParaRPr>
          </a:p>
        </p:txBody>
      </p:sp>
      <p:pic>
        <p:nvPicPr>
          <p:cNvPr id="6" name="Imagen 5" descr="Un castillo en una montaña&#10;&#10;Descripción generada automáticamente">
            <a:extLst>
              <a:ext uri="{FF2B5EF4-FFF2-40B4-BE49-F238E27FC236}">
                <a16:creationId xmlns:a16="http://schemas.microsoft.com/office/drawing/2014/main" id="{E1912C13-C7A8-6F99-F2DE-BB5160A03547}"/>
              </a:ext>
            </a:extLst>
          </p:cNvPr>
          <p:cNvPicPr>
            <a:picLocks noChangeAspect="1"/>
          </p:cNvPicPr>
          <p:nvPr/>
        </p:nvPicPr>
        <p:blipFill>
          <a:blip r:embed="rId2"/>
          <a:stretch>
            <a:fillRect/>
          </a:stretch>
        </p:blipFill>
        <p:spPr>
          <a:xfrm>
            <a:off x="443244" y="3297736"/>
            <a:ext cx="5971512" cy="3310527"/>
          </a:xfrm>
          <a:prstGeom prst="rect">
            <a:avLst/>
          </a:prstGeom>
        </p:spPr>
      </p:pic>
      <p:grpSp>
        <p:nvGrpSpPr>
          <p:cNvPr id="12" name="Grupo 11">
            <a:extLst>
              <a:ext uri="{FF2B5EF4-FFF2-40B4-BE49-F238E27FC236}">
                <a16:creationId xmlns:a16="http://schemas.microsoft.com/office/drawing/2014/main" id="{69B83F9F-AF2A-DB8D-1D4F-22D36D54671C}"/>
              </a:ext>
            </a:extLst>
          </p:cNvPr>
          <p:cNvGrpSpPr/>
          <p:nvPr/>
        </p:nvGrpSpPr>
        <p:grpSpPr>
          <a:xfrm>
            <a:off x="0" y="-6661"/>
            <a:ext cx="6858000" cy="593002"/>
            <a:chOff x="0" y="-6661"/>
            <a:chExt cx="6858000" cy="593002"/>
          </a:xfrm>
        </p:grpSpPr>
        <p:sp>
          <p:nvSpPr>
            <p:cNvPr id="4" name="Rectángulo 3">
              <a:extLst>
                <a:ext uri="{FF2B5EF4-FFF2-40B4-BE49-F238E27FC236}">
                  <a16:creationId xmlns:a16="http://schemas.microsoft.com/office/drawing/2014/main" id="{7D1A927B-CB2B-E422-D0D0-27F5E299A439}"/>
                </a:ext>
              </a:extLst>
            </p:cNvPr>
            <p:cNvSpPr/>
            <p:nvPr/>
          </p:nvSpPr>
          <p:spPr>
            <a:xfrm>
              <a:off x="0" y="-6661"/>
              <a:ext cx="6858000" cy="593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8AD09330-2FB4-EEF1-EFF6-6642C64BC5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8" b="25052"/>
            <a:stretch/>
          </p:blipFill>
          <p:spPr bwMode="auto">
            <a:xfrm>
              <a:off x="387113" y="0"/>
              <a:ext cx="1506672" cy="49166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A99029B1-9114-C329-165C-9D939E48CFE4}"/>
                </a:ext>
              </a:extLst>
            </p:cNvPr>
            <p:cNvSpPr txBox="1"/>
            <p:nvPr/>
          </p:nvSpPr>
          <p:spPr>
            <a:xfrm>
              <a:off x="4438824" y="309342"/>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grpSp>
      <p:sp>
        <p:nvSpPr>
          <p:cNvPr id="5" name="CuadroTexto 4">
            <a:extLst>
              <a:ext uri="{FF2B5EF4-FFF2-40B4-BE49-F238E27FC236}">
                <a16:creationId xmlns:a16="http://schemas.microsoft.com/office/drawing/2014/main" id="{36E397EC-908C-183C-6C20-FDCD4F4B4F66}"/>
              </a:ext>
            </a:extLst>
          </p:cNvPr>
          <p:cNvSpPr txBox="1"/>
          <p:nvPr/>
        </p:nvSpPr>
        <p:spPr>
          <a:xfrm>
            <a:off x="387113" y="6820780"/>
            <a:ext cx="3433010" cy="2112373"/>
          </a:xfrm>
          <a:prstGeom prst="rect">
            <a:avLst/>
          </a:prstGeom>
          <a:noFill/>
        </p:spPr>
        <p:txBody>
          <a:bodyPr wrap="square">
            <a:spAutoFit/>
          </a:bodyPr>
          <a:lstStyle/>
          <a:p>
            <a:pPr algn="just"/>
            <a:r>
              <a:rPr lang="es-ES" sz="1400" dirty="0">
                <a:latin typeface="+mj-lt"/>
              </a:rPr>
              <a:t>In </a:t>
            </a:r>
            <a:r>
              <a:rPr lang="es-ES" sz="1400" dirty="0" err="1">
                <a:latin typeface="+mj-lt"/>
              </a:rPr>
              <a:t>the</a:t>
            </a:r>
            <a:r>
              <a:rPr lang="es-ES" sz="1400" dirty="0">
                <a:latin typeface="+mj-lt"/>
              </a:rPr>
              <a:t> </a:t>
            </a:r>
            <a:r>
              <a:rPr lang="es-ES" sz="1400" dirty="0" err="1">
                <a:latin typeface="+mj-lt"/>
              </a:rPr>
              <a:t>evening</a:t>
            </a:r>
            <a:r>
              <a:rPr lang="es-ES" sz="1400" dirty="0">
                <a:latin typeface="+mj-lt"/>
              </a:rPr>
              <a:t>, free time </a:t>
            </a:r>
            <a:r>
              <a:rPr lang="es-ES" sz="1400" dirty="0" err="1">
                <a:latin typeface="+mj-lt"/>
              </a:rPr>
              <a:t>to</a:t>
            </a:r>
            <a:r>
              <a:rPr lang="es-ES" sz="1400" dirty="0">
                <a:latin typeface="+mj-lt"/>
              </a:rPr>
              <a:t> </a:t>
            </a:r>
            <a:r>
              <a:rPr lang="es-ES" sz="1400" dirty="0" err="1">
                <a:latin typeface="+mj-lt"/>
              </a:rPr>
              <a:t>stroll</a:t>
            </a:r>
            <a:r>
              <a:rPr lang="es-ES" sz="1400" dirty="0">
                <a:latin typeface="+mj-lt"/>
              </a:rPr>
              <a:t> </a:t>
            </a:r>
            <a:r>
              <a:rPr lang="es-ES" sz="1400" dirty="0" err="1">
                <a:latin typeface="+mj-lt"/>
              </a:rPr>
              <a:t>through</a:t>
            </a:r>
            <a:r>
              <a:rPr lang="es-ES" sz="1400" dirty="0">
                <a:latin typeface="+mj-lt"/>
              </a:rPr>
              <a:t> </a:t>
            </a:r>
            <a:r>
              <a:rPr lang="es-ES" sz="1400" dirty="0" err="1">
                <a:latin typeface="+mj-lt"/>
              </a:rPr>
              <a:t>the</a:t>
            </a:r>
            <a:r>
              <a:rPr lang="es-ES" sz="1400" dirty="0">
                <a:latin typeface="+mj-lt"/>
              </a:rPr>
              <a:t> </a:t>
            </a:r>
            <a:r>
              <a:rPr lang="es-ES" sz="1400" dirty="0" err="1">
                <a:latin typeface="+mj-lt"/>
              </a:rPr>
              <a:t>laberynth</a:t>
            </a:r>
            <a:r>
              <a:rPr lang="es-ES" sz="1400" dirty="0">
                <a:latin typeface="+mj-lt"/>
              </a:rPr>
              <a:t> </a:t>
            </a:r>
            <a:r>
              <a:rPr lang="es-ES" sz="1400" dirty="0" err="1">
                <a:latin typeface="+mj-lt"/>
              </a:rPr>
              <a:t>of</a:t>
            </a:r>
            <a:r>
              <a:rPr lang="es-ES" sz="1400" dirty="0">
                <a:latin typeface="+mj-lt"/>
              </a:rPr>
              <a:t> </a:t>
            </a:r>
            <a:r>
              <a:rPr lang="es-ES" sz="1400" b="1" dirty="0" err="1">
                <a:latin typeface="+mj-lt"/>
              </a:rPr>
              <a:t>white</a:t>
            </a:r>
            <a:r>
              <a:rPr lang="es-ES" sz="1400" b="1" dirty="0">
                <a:latin typeface="+mj-lt"/>
              </a:rPr>
              <a:t> </a:t>
            </a:r>
            <a:r>
              <a:rPr lang="es-ES" sz="1400" b="1" dirty="0" err="1">
                <a:latin typeface="+mj-lt"/>
              </a:rPr>
              <a:t>washed</a:t>
            </a:r>
            <a:r>
              <a:rPr lang="es-ES" sz="1400" b="1" dirty="0">
                <a:latin typeface="+mj-lt"/>
              </a:rPr>
              <a:t> </a:t>
            </a:r>
            <a:r>
              <a:rPr lang="es-ES" sz="1400" b="1" dirty="0" err="1">
                <a:latin typeface="+mj-lt"/>
              </a:rPr>
              <a:t>houses</a:t>
            </a:r>
            <a:r>
              <a:rPr lang="es-ES" sz="1400" b="1" dirty="0">
                <a:latin typeface="+mj-lt"/>
              </a:rPr>
              <a:t> and </a:t>
            </a:r>
            <a:r>
              <a:rPr lang="es-ES" sz="1400" b="1" dirty="0" err="1">
                <a:latin typeface="+mj-lt"/>
              </a:rPr>
              <a:t>cobblestone</a:t>
            </a:r>
            <a:r>
              <a:rPr lang="es-ES" sz="1400" b="1" dirty="0">
                <a:latin typeface="+mj-lt"/>
              </a:rPr>
              <a:t> </a:t>
            </a:r>
            <a:r>
              <a:rPr lang="es-ES" sz="1400" b="1" dirty="0" err="1">
                <a:latin typeface="+mj-lt"/>
              </a:rPr>
              <a:t>streets</a:t>
            </a:r>
            <a:r>
              <a:rPr lang="es-ES" sz="1400" b="1" dirty="0">
                <a:latin typeface="+mj-lt"/>
              </a:rPr>
              <a:t> </a:t>
            </a:r>
            <a:r>
              <a:rPr lang="es-ES" sz="1400" b="1" dirty="0" err="1">
                <a:latin typeface="+mj-lt"/>
              </a:rPr>
              <a:t>of</a:t>
            </a:r>
            <a:r>
              <a:rPr lang="es-ES" sz="1400" b="1" dirty="0">
                <a:latin typeface="+mj-lt"/>
              </a:rPr>
              <a:t> </a:t>
            </a:r>
            <a:r>
              <a:rPr lang="es-ES" sz="1400" b="1" dirty="0" err="1">
                <a:latin typeface="+mj-lt"/>
              </a:rPr>
              <a:t>the</a:t>
            </a:r>
            <a:r>
              <a:rPr lang="es-ES" sz="1400" b="1" dirty="0">
                <a:latin typeface="+mj-lt"/>
              </a:rPr>
              <a:t>  </a:t>
            </a:r>
            <a:r>
              <a:rPr lang="es-ES" sz="1400" b="1" dirty="0" err="1">
                <a:latin typeface="+mj-lt"/>
              </a:rPr>
              <a:t>Albayzin</a:t>
            </a:r>
            <a:r>
              <a:rPr lang="es-ES" sz="1400" b="1" dirty="0">
                <a:latin typeface="+mj-lt"/>
              </a:rPr>
              <a:t> </a:t>
            </a:r>
            <a:r>
              <a:rPr lang="es-ES" sz="1400" dirty="0" err="1">
                <a:latin typeface="+mj-lt"/>
              </a:rPr>
              <a:t>neighborhood</a:t>
            </a:r>
            <a:r>
              <a:rPr lang="es-ES" sz="1400" dirty="0">
                <a:latin typeface="+mj-lt"/>
              </a:rPr>
              <a:t> and </a:t>
            </a:r>
            <a:r>
              <a:rPr lang="es-ES" sz="1400" dirty="0" err="1">
                <a:latin typeface="+mj-lt"/>
              </a:rPr>
              <a:t>city</a:t>
            </a:r>
            <a:r>
              <a:rPr lang="es-ES" sz="1400" dirty="0">
                <a:latin typeface="+mj-lt"/>
              </a:rPr>
              <a:t> center. </a:t>
            </a:r>
            <a:r>
              <a:rPr lang="es-ES" sz="1400" dirty="0" err="1">
                <a:latin typeface="+mj-lt"/>
              </a:rPr>
              <a:t>This</a:t>
            </a:r>
            <a:r>
              <a:rPr lang="es-ES" sz="1400" dirty="0">
                <a:latin typeface="+mj-lt"/>
              </a:rPr>
              <a:t> </a:t>
            </a:r>
            <a:r>
              <a:rPr lang="es-ES" sz="1400" dirty="0" err="1">
                <a:latin typeface="+mj-lt"/>
              </a:rPr>
              <a:t>is</a:t>
            </a:r>
            <a:r>
              <a:rPr lang="es-ES" sz="1400" dirty="0">
                <a:latin typeface="+mj-lt"/>
              </a:rPr>
              <a:t> </a:t>
            </a:r>
            <a:r>
              <a:rPr lang="es-ES" sz="1400" dirty="0" err="1">
                <a:latin typeface="+mj-lt"/>
              </a:rPr>
              <a:t>considered</a:t>
            </a:r>
            <a:r>
              <a:rPr lang="es-ES" sz="1400" dirty="0">
                <a:latin typeface="+mj-lt"/>
              </a:rPr>
              <a:t> </a:t>
            </a:r>
            <a:r>
              <a:rPr lang="es-ES" sz="1400" dirty="0" err="1">
                <a:latin typeface="+mj-lt"/>
              </a:rPr>
              <a:t>one</a:t>
            </a:r>
            <a:r>
              <a:rPr lang="es-ES" sz="1400" dirty="0">
                <a:latin typeface="+mj-lt"/>
              </a:rPr>
              <a:t> </a:t>
            </a:r>
            <a:r>
              <a:rPr lang="es-ES" sz="1400" dirty="0" err="1">
                <a:latin typeface="+mj-lt"/>
              </a:rPr>
              <a:t>of</a:t>
            </a:r>
            <a:r>
              <a:rPr lang="es-ES" sz="1400" dirty="0">
                <a:latin typeface="+mj-lt"/>
              </a:rPr>
              <a:t> </a:t>
            </a:r>
            <a:r>
              <a:rPr lang="es-ES" sz="1400" dirty="0" err="1">
                <a:latin typeface="+mj-lt"/>
              </a:rPr>
              <a:t>the</a:t>
            </a:r>
            <a:r>
              <a:rPr lang="es-ES" sz="1400" dirty="0">
                <a:latin typeface="+mj-lt"/>
              </a:rPr>
              <a:t> </a:t>
            </a:r>
            <a:r>
              <a:rPr lang="es-ES" sz="1400" dirty="0" err="1">
                <a:latin typeface="+mj-lt"/>
              </a:rPr>
              <a:t>most</a:t>
            </a:r>
            <a:r>
              <a:rPr lang="es-ES" sz="1400" dirty="0">
                <a:latin typeface="+mj-lt"/>
              </a:rPr>
              <a:t> </a:t>
            </a:r>
            <a:r>
              <a:rPr lang="es-ES" sz="1400" dirty="0" err="1">
                <a:latin typeface="+mj-lt"/>
              </a:rPr>
              <a:t>beautiful</a:t>
            </a:r>
            <a:r>
              <a:rPr lang="es-ES" sz="1400" dirty="0">
                <a:latin typeface="+mj-lt"/>
              </a:rPr>
              <a:t> </a:t>
            </a:r>
            <a:r>
              <a:rPr lang="es-ES" sz="1400" dirty="0" err="1">
                <a:latin typeface="+mj-lt"/>
              </a:rPr>
              <a:t>cities</a:t>
            </a:r>
            <a:r>
              <a:rPr lang="es-ES" sz="1400" dirty="0">
                <a:latin typeface="+mj-lt"/>
              </a:rPr>
              <a:t> in </a:t>
            </a:r>
            <a:r>
              <a:rPr lang="es-ES" sz="1400" dirty="0" err="1">
                <a:latin typeface="+mj-lt"/>
              </a:rPr>
              <a:t>the</a:t>
            </a:r>
            <a:r>
              <a:rPr lang="es-ES" sz="1400" dirty="0">
                <a:latin typeface="+mj-lt"/>
              </a:rPr>
              <a:t> </a:t>
            </a:r>
            <a:r>
              <a:rPr lang="es-ES" sz="1400" dirty="0" err="1">
                <a:latin typeface="+mj-lt"/>
              </a:rPr>
              <a:t>world</a:t>
            </a:r>
            <a:r>
              <a:rPr lang="es-ES" sz="1400" dirty="0">
                <a:latin typeface="+mj-lt"/>
              </a:rPr>
              <a:t>, and in </a:t>
            </a:r>
            <a:r>
              <a:rPr lang="es-ES" sz="1400" dirty="0" err="1">
                <a:latin typeface="+mj-lt"/>
              </a:rPr>
              <a:t>its</a:t>
            </a:r>
            <a:r>
              <a:rPr lang="es-ES" sz="1400" dirty="0">
                <a:latin typeface="+mj-lt"/>
              </a:rPr>
              <a:t> </a:t>
            </a:r>
            <a:r>
              <a:rPr lang="es-ES" sz="1400" dirty="0" err="1">
                <a:latin typeface="+mj-lt"/>
              </a:rPr>
              <a:t>small</a:t>
            </a:r>
            <a:r>
              <a:rPr lang="es-ES" sz="1400" dirty="0">
                <a:latin typeface="+mj-lt"/>
              </a:rPr>
              <a:t> </a:t>
            </a:r>
            <a:r>
              <a:rPr lang="es-ES" sz="1400" dirty="0" err="1">
                <a:latin typeface="+mj-lt"/>
              </a:rPr>
              <a:t>size</a:t>
            </a:r>
            <a:r>
              <a:rPr lang="es-ES" sz="1400" dirty="0">
                <a:latin typeface="+mj-lt"/>
              </a:rPr>
              <a:t>, </a:t>
            </a:r>
            <a:r>
              <a:rPr lang="es-ES" sz="1400" dirty="0" err="1">
                <a:latin typeface="+mj-lt"/>
              </a:rPr>
              <a:t>it</a:t>
            </a:r>
            <a:r>
              <a:rPr lang="es-ES" sz="1400" dirty="0">
                <a:latin typeface="+mj-lt"/>
              </a:rPr>
              <a:t> </a:t>
            </a:r>
            <a:r>
              <a:rPr lang="es-ES" sz="1400" dirty="0" err="1">
                <a:latin typeface="+mj-lt"/>
              </a:rPr>
              <a:t>is</a:t>
            </a:r>
            <a:r>
              <a:rPr lang="es-ES" sz="1400" dirty="0">
                <a:latin typeface="+mj-lt"/>
              </a:rPr>
              <a:t> </a:t>
            </a:r>
            <a:r>
              <a:rPr lang="es-ES" sz="1400" dirty="0" err="1">
                <a:latin typeface="+mj-lt"/>
              </a:rPr>
              <a:t>packed</a:t>
            </a:r>
            <a:r>
              <a:rPr lang="es-ES" sz="1400" dirty="0">
                <a:latin typeface="+mj-lt"/>
              </a:rPr>
              <a:t> </a:t>
            </a:r>
            <a:r>
              <a:rPr lang="es-ES" sz="1400" dirty="0" err="1">
                <a:latin typeface="+mj-lt"/>
              </a:rPr>
              <a:t>with</a:t>
            </a:r>
            <a:r>
              <a:rPr lang="es-ES" sz="1400" dirty="0">
                <a:latin typeface="+mj-lt"/>
              </a:rPr>
              <a:t> </a:t>
            </a:r>
            <a:r>
              <a:rPr lang="es-ES" sz="1400" dirty="0" err="1">
                <a:latin typeface="+mj-lt"/>
              </a:rPr>
              <a:t>charm</a:t>
            </a:r>
            <a:r>
              <a:rPr lang="es-ES" sz="1400" dirty="0">
                <a:latin typeface="+mj-lt"/>
              </a:rPr>
              <a:t> and </a:t>
            </a:r>
            <a:r>
              <a:rPr lang="es-ES" sz="1400" dirty="0" err="1">
                <a:latin typeface="+mj-lt"/>
              </a:rPr>
              <a:t>history</a:t>
            </a:r>
            <a:r>
              <a:rPr lang="es-ES" sz="1400" dirty="0">
                <a:latin typeface="+mj-lt"/>
              </a:rPr>
              <a:t>. </a:t>
            </a:r>
          </a:p>
          <a:p>
            <a:pPr algn="just"/>
            <a:endParaRPr lang="es-ES" sz="1400" i="1" dirty="0">
              <a:latin typeface="+mj-lt"/>
            </a:endParaRPr>
          </a:p>
          <a:p>
            <a:pPr marL="285750" indent="-285750" algn="just">
              <a:lnSpc>
                <a:spcPct val="90000"/>
              </a:lnSpc>
              <a:spcBef>
                <a:spcPts val="750"/>
              </a:spcBef>
              <a:spcAft>
                <a:spcPts val="800"/>
              </a:spcAft>
              <a:buFont typeface="Arial" panose="020B0604020202020204" pitchFamily="34" charset="0"/>
              <a:buChar char="•"/>
            </a:pPr>
            <a:r>
              <a:rPr lang="en-US" sz="1300" dirty="0">
                <a:latin typeface="+mj-lt"/>
                <a:ea typeface="Calibri" panose="020F0502020204030204" pitchFamily="34" charset="0"/>
                <a:cs typeface="Arial" panose="020B0604020202020204" pitchFamily="34" charset="0"/>
              </a:rPr>
              <a:t>1st night in Granada., 4* accommodation.</a:t>
            </a:r>
            <a:endParaRPr lang="es-ES" sz="1300" dirty="0">
              <a:latin typeface="+mj-lt"/>
              <a:ea typeface="Calibri" panose="020F0502020204030204" pitchFamily="34" charset="0"/>
              <a:cs typeface="Arial" panose="020B0604020202020204" pitchFamily="34" charset="0"/>
            </a:endParaRPr>
          </a:p>
        </p:txBody>
      </p:sp>
      <p:pic>
        <p:nvPicPr>
          <p:cNvPr id="11" name="Imagen 10" descr="Casa en medio de la calle&#10;&#10;Descripción generada automáticamente">
            <a:extLst>
              <a:ext uri="{FF2B5EF4-FFF2-40B4-BE49-F238E27FC236}">
                <a16:creationId xmlns:a16="http://schemas.microsoft.com/office/drawing/2014/main" id="{A839BE35-7E42-BD29-5B74-2253DBD01ED2}"/>
              </a:ext>
            </a:extLst>
          </p:cNvPr>
          <p:cNvPicPr>
            <a:picLocks noChangeAspect="1"/>
          </p:cNvPicPr>
          <p:nvPr/>
        </p:nvPicPr>
        <p:blipFill>
          <a:blip r:embed="rId4"/>
          <a:stretch>
            <a:fillRect/>
          </a:stretch>
        </p:blipFill>
        <p:spPr>
          <a:xfrm>
            <a:off x="4222232" y="6820780"/>
            <a:ext cx="2228271" cy="2438102"/>
          </a:xfrm>
          <a:prstGeom prst="rect">
            <a:avLst/>
          </a:prstGeom>
        </p:spPr>
      </p:pic>
    </p:spTree>
    <p:extLst>
      <p:ext uri="{BB962C8B-B14F-4D97-AF65-F5344CB8AC3E}">
        <p14:creationId xmlns:p14="http://schemas.microsoft.com/office/powerpoint/2010/main" val="86843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41DCF-71F7-A517-177F-149940318660}"/>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0C6F2A1-82A2-E69F-27D1-B5B3D2D408BB}"/>
              </a:ext>
            </a:extLst>
          </p:cNvPr>
          <p:cNvSpPr/>
          <p:nvPr/>
        </p:nvSpPr>
        <p:spPr>
          <a:xfrm>
            <a:off x="0" y="-6661"/>
            <a:ext cx="6858000" cy="593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3EBA2EA2-CEAD-5A60-5B31-FDA16F05FD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8" b="25052"/>
          <a:stretch/>
        </p:blipFill>
        <p:spPr bwMode="auto">
          <a:xfrm>
            <a:off x="387113" y="0"/>
            <a:ext cx="1506672" cy="491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EED43A2F-BD48-EC9B-15C6-3D8903E0750C}"/>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3">
            <a:extLst>
              <a:ext uri="{FF2B5EF4-FFF2-40B4-BE49-F238E27FC236}">
                <a16:creationId xmlns:a16="http://schemas.microsoft.com/office/drawing/2014/main" id="{17C34C8F-366C-D3B5-C7A1-D57C0D25F0AA}"/>
              </a:ext>
            </a:extLst>
          </p:cNvPr>
          <p:cNvSpPr txBox="1">
            <a:spLocks/>
          </p:cNvSpPr>
          <p:nvPr/>
        </p:nvSpPr>
        <p:spPr>
          <a:xfrm>
            <a:off x="387113" y="1112119"/>
            <a:ext cx="2763516" cy="2985433"/>
          </a:xfrm>
          <a:prstGeom prst="rect">
            <a:avLst/>
          </a:prstGeom>
          <a:noFill/>
        </p:spPr>
        <p:txBody>
          <a:bodyPr vert="horz" wrap="square" lIns="91440" tIns="45720" rIns="91440" bIns="45720" rtlCol="0" anchor="t">
            <a:sp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Bef>
                <a:spcPts val="0"/>
              </a:spcBef>
            </a:pPr>
            <a:endParaRPr lang="en-US" sz="2000" b="1" dirty="0">
              <a:solidFill>
                <a:srgbClr val="C24824"/>
              </a:solidFill>
              <a:latin typeface="+mj-lt"/>
            </a:endParaRPr>
          </a:p>
          <a:p>
            <a:pPr algn="just">
              <a:lnSpc>
                <a:spcPct val="100000"/>
              </a:lnSpc>
              <a:spcBef>
                <a:spcPts val="0"/>
              </a:spcBef>
            </a:pPr>
            <a:r>
              <a:rPr lang="en-US" sz="1400" dirty="0">
                <a:latin typeface="+mj-lt"/>
                <a:ea typeface="Calibri" panose="020F0502020204030204" pitchFamily="34" charset="0"/>
                <a:cs typeface="Arial" panose="020B0604020202020204" pitchFamily="34" charset="0"/>
              </a:rPr>
              <a:t>Sierra Nevada is the </a:t>
            </a:r>
            <a:r>
              <a:rPr lang="en-US" sz="1400" b="1" dirty="0">
                <a:latin typeface="+mj-lt"/>
                <a:ea typeface="Calibri" panose="020F0502020204030204" pitchFamily="34" charset="0"/>
                <a:cs typeface="Arial" panose="020B0604020202020204" pitchFamily="34" charset="0"/>
              </a:rPr>
              <a:t>highest mountain range in Spain</a:t>
            </a:r>
            <a:r>
              <a:rPr lang="en-US" sz="1400" dirty="0">
                <a:latin typeface="+mj-lt"/>
                <a:ea typeface="Calibri" panose="020F0502020204030204" pitchFamily="34" charset="0"/>
                <a:cs typeface="Arial" panose="020B0604020202020204" pitchFamily="34" charset="0"/>
              </a:rPr>
              <a:t>. It is higher even than the Pyrenees. It abruptly climbs from sea level to its 3000+ meter summits over a series of steep gorges that make for an unexpected scenery.  </a:t>
            </a:r>
          </a:p>
          <a:p>
            <a:pPr algn="just">
              <a:lnSpc>
                <a:spcPct val="100000"/>
              </a:lnSpc>
              <a:spcBef>
                <a:spcPts val="0"/>
              </a:spcBef>
            </a:pPr>
            <a:endParaRPr lang="en-US" sz="1400" dirty="0">
              <a:latin typeface="+mj-lt"/>
              <a:ea typeface="Calibri" panose="020F0502020204030204" pitchFamily="34" charset="0"/>
              <a:cs typeface="Arial" panose="020B0604020202020204" pitchFamily="34" charset="0"/>
            </a:endParaRPr>
          </a:p>
          <a:p>
            <a:pPr algn="just">
              <a:lnSpc>
                <a:spcPct val="100000"/>
              </a:lnSpc>
              <a:spcBef>
                <a:spcPts val="0"/>
              </a:spcBef>
            </a:pPr>
            <a:r>
              <a:rPr lang="en-US" sz="1400" dirty="0">
                <a:latin typeface="+mj-lt"/>
                <a:ea typeface="Calibri" panose="020F0502020204030204" pitchFamily="34" charset="0"/>
                <a:cs typeface="Arial" panose="020B0604020202020204" pitchFamily="34" charset="0"/>
              </a:rPr>
              <a:t>*Depending on the time of year we will choose the trail at lower or higher altitude.  </a:t>
            </a:r>
            <a:r>
              <a:rPr lang="en-US" sz="1400" b="1" i="1" dirty="0">
                <a:latin typeface="+mj-lt"/>
                <a:ea typeface="Calibri" panose="020F0502020204030204" pitchFamily="34" charset="0"/>
                <a:cs typeface="Arial" panose="020B0604020202020204" pitchFamily="34" charset="0"/>
              </a:rPr>
              <a:t>Total riding time: 4 to 6 hr. </a:t>
            </a:r>
            <a:endParaRPr lang="en-US" sz="1400" dirty="0">
              <a:latin typeface="+mj-lt"/>
              <a:ea typeface="Calibri" panose="020F050202020403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AFA5B5A6-038D-CF40-8925-9F4718B87FB1}"/>
              </a:ext>
            </a:extLst>
          </p:cNvPr>
          <p:cNvGrpSpPr/>
          <p:nvPr/>
        </p:nvGrpSpPr>
        <p:grpSpPr>
          <a:xfrm>
            <a:off x="4535422" y="154452"/>
            <a:ext cx="2399598" cy="432960"/>
            <a:chOff x="4535422" y="154452"/>
            <a:chExt cx="2399598" cy="432960"/>
          </a:xfrm>
        </p:grpSpPr>
        <p:sp>
          <p:nvSpPr>
            <p:cNvPr id="10" name="CuadroTexto 9">
              <a:extLst>
                <a:ext uri="{FF2B5EF4-FFF2-40B4-BE49-F238E27FC236}">
                  <a16:creationId xmlns:a16="http://schemas.microsoft.com/office/drawing/2014/main" id="{E7B82EB5-E8BE-6E09-B401-8DBEC128734F}"/>
                </a:ext>
              </a:extLst>
            </p:cNvPr>
            <p:cNvSpPr txBox="1"/>
            <p:nvPr/>
          </p:nvSpPr>
          <p:spPr>
            <a:xfrm>
              <a:off x="4535422" y="310413"/>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sp>
          <p:nvSpPr>
            <p:cNvPr id="11" name="CuadroTexto 10">
              <a:extLst>
                <a:ext uri="{FF2B5EF4-FFF2-40B4-BE49-F238E27FC236}">
                  <a16:creationId xmlns:a16="http://schemas.microsoft.com/office/drawing/2014/main" id="{9D588C04-2213-F5F3-465F-D1FA4F1DF4E5}"/>
                </a:ext>
              </a:extLst>
            </p:cNvPr>
            <p:cNvSpPr txBox="1"/>
            <p:nvPr/>
          </p:nvSpPr>
          <p:spPr>
            <a:xfrm>
              <a:off x="4640331" y="154452"/>
              <a:ext cx="229468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00">
                  <a:solidFill>
                    <a:schemeClr val="tx1">
                      <a:lumMod val="65000"/>
                      <a:lumOff val="35000"/>
                    </a:schemeClr>
                  </a:solidFill>
                  <a:latin typeface="AvenirNext LT Pro Regular" panose="020B0504020202020204"/>
                </a:rPr>
                <a:t>HORSEBACK  ADVENTURES</a:t>
              </a:r>
            </a:p>
          </p:txBody>
        </p:sp>
      </p:grpSp>
      <p:sp>
        <p:nvSpPr>
          <p:cNvPr id="5" name="CuadroTexto 4">
            <a:extLst>
              <a:ext uri="{FF2B5EF4-FFF2-40B4-BE49-F238E27FC236}">
                <a16:creationId xmlns:a16="http://schemas.microsoft.com/office/drawing/2014/main" id="{735AD162-F2C9-C61A-C7C0-A0FF8CCD9A22}"/>
              </a:ext>
            </a:extLst>
          </p:cNvPr>
          <p:cNvSpPr txBox="1"/>
          <p:nvPr/>
        </p:nvSpPr>
        <p:spPr>
          <a:xfrm>
            <a:off x="363826" y="8367378"/>
            <a:ext cx="5915025" cy="1354217"/>
          </a:xfrm>
          <a:prstGeom prst="rect">
            <a:avLst/>
          </a:prstGeom>
          <a:noFill/>
        </p:spPr>
        <p:txBody>
          <a:bodyPr wrap="square">
            <a:spAutoFit/>
          </a:bodyPr>
          <a:lstStyle/>
          <a:p>
            <a:r>
              <a:rPr lang="es-ES" sz="1800" b="1" dirty="0">
                <a:solidFill>
                  <a:srgbClr val="FABC2D"/>
                </a:solidFill>
                <a:latin typeface="+mj-lt"/>
              </a:rPr>
              <a:t>Day 7.  </a:t>
            </a:r>
            <a:r>
              <a:rPr lang="en-US" b="1" dirty="0">
                <a:solidFill>
                  <a:srgbClr val="C24824"/>
                </a:solidFill>
                <a:latin typeface="+mj-lt"/>
              </a:rPr>
              <a:t>Transfer to Madrid airport </a:t>
            </a:r>
          </a:p>
          <a:p>
            <a:endParaRPr lang="es-ES" b="1" dirty="0">
              <a:solidFill>
                <a:srgbClr val="C24824"/>
              </a:solidFill>
              <a:latin typeface="+mj-lt"/>
            </a:endParaRPr>
          </a:p>
          <a:p>
            <a:r>
              <a:rPr lang="en-US" sz="1400" dirty="0">
                <a:latin typeface="+mj-lt"/>
                <a:ea typeface="Calibri" panose="020F0502020204030204" pitchFamily="34" charset="0"/>
                <a:cs typeface="Arial" panose="020B0604020202020204" pitchFamily="34" charset="0"/>
              </a:rPr>
              <a:t>Suggested departure: 9:00am, estimated time of arrival at Madrid airport 14:00</a:t>
            </a:r>
            <a:r>
              <a:rPr lang="es-ES" sz="1400" dirty="0">
                <a:latin typeface="+mj-lt"/>
                <a:ea typeface="Calibri" panose="020F0502020204030204" pitchFamily="34" charset="0"/>
                <a:cs typeface="Arial" panose="020B0604020202020204" pitchFamily="34" charset="0"/>
              </a:rPr>
              <a:t>.</a:t>
            </a:r>
          </a:p>
          <a:p>
            <a:r>
              <a:rPr lang="es-ES" sz="1400" dirty="0" err="1">
                <a:latin typeface="+mj-lt"/>
                <a:ea typeface="Calibri" panose="020F0502020204030204" pitchFamily="34" charset="0"/>
                <a:cs typeface="Arial" panose="020B0604020202020204" pitchFamily="34" charset="0"/>
              </a:rPr>
              <a:t>End</a:t>
            </a:r>
            <a:r>
              <a:rPr lang="es-ES" sz="1400" dirty="0">
                <a:latin typeface="+mj-lt"/>
                <a:ea typeface="Calibri" panose="020F0502020204030204" pitchFamily="34" charset="0"/>
                <a:cs typeface="Arial" panose="020B0604020202020204" pitchFamily="34" charset="0"/>
              </a:rPr>
              <a:t> </a:t>
            </a:r>
            <a:r>
              <a:rPr lang="es-ES" sz="1400" dirty="0" err="1">
                <a:latin typeface="+mj-lt"/>
                <a:ea typeface="Calibri" panose="020F0502020204030204" pitchFamily="34" charset="0"/>
                <a:cs typeface="Arial" panose="020B0604020202020204" pitchFamily="34" charset="0"/>
              </a:rPr>
              <a:t>of</a:t>
            </a:r>
            <a:r>
              <a:rPr lang="es-ES" sz="1400" dirty="0">
                <a:latin typeface="+mj-lt"/>
                <a:ea typeface="Calibri" panose="020F0502020204030204" pitchFamily="34" charset="0"/>
                <a:cs typeface="Arial" panose="020B0604020202020204" pitchFamily="34" charset="0"/>
              </a:rPr>
              <a:t> </a:t>
            </a:r>
            <a:r>
              <a:rPr lang="es-ES" sz="1400" dirty="0" err="1">
                <a:latin typeface="+mj-lt"/>
                <a:ea typeface="Calibri" panose="020F0502020204030204" pitchFamily="34" charset="0"/>
                <a:cs typeface="Arial" panose="020B0604020202020204" pitchFamily="34" charset="0"/>
              </a:rPr>
              <a:t>service</a:t>
            </a:r>
            <a:r>
              <a:rPr lang="es-ES" sz="1400" dirty="0">
                <a:latin typeface="+mj-lt"/>
                <a:ea typeface="Calibri" panose="020F0502020204030204" pitchFamily="34" charset="0"/>
                <a:cs typeface="Arial" panose="020B0604020202020204" pitchFamily="34" charset="0"/>
              </a:rPr>
              <a:t>. </a:t>
            </a:r>
          </a:p>
          <a:p>
            <a:pPr algn="l">
              <a:lnSpc>
                <a:spcPct val="100000"/>
              </a:lnSpc>
              <a:spcBef>
                <a:spcPts val="0"/>
              </a:spcBef>
            </a:pPr>
            <a:endParaRPr lang="en-US" sz="1800" b="1" dirty="0">
              <a:solidFill>
                <a:srgbClr val="C24824"/>
              </a:solidFill>
              <a:latin typeface="+mj-lt"/>
            </a:endParaRPr>
          </a:p>
        </p:txBody>
      </p:sp>
      <p:pic>
        <p:nvPicPr>
          <p:cNvPr id="13" name="Imagen 12" descr="Un grupo de personas en una montaña&#10;&#10;Descripción generada automáticamente">
            <a:extLst>
              <a:ext uri="{FF2B5EF4-FFF2-40B4-BE49-F238E27FC236}">
                <a16:creationId xmlns:a16="http://schemas.microsoft.com/office/drawing/2014/main" id="{1DA1AFDE-1656-C757-CC4D-209E7D5C2A13}"/>
              </a:ext>
            </a:extLst>
          </p:cNvPr>
          <p:cNvPicPr>
            <a:picLocks noChangeAspect="1"/>
          </p:cNvPicPr>
          <p:nvPr/>
        </p:nvPicPr>
        <p:blipFill>
          <a:blip r:embed="rId3"/>
          <a:stretch>
            <a:fillRect/>
          </a:stretch>
        </p:blipFill>
        <p:spPr>
          <a:xfrm>
            <a:off x="3288632" y="1467003"/>
            <a:ext cx="3156081" cy="2367060"/>
          </a:xfrm>
          <a:prstGeom prst="rect">
            <a:avLst/>
          </a:prstGeom>
        </p:spPr>
      </p:pic>
      <p:pic>
        <p:nvPicPr>
          <p:cNvPr id="4098" name="Picture 2" descr="A caballo por Sierra Nevada | Sierra nevada mountains, Sierra nevada ...">
            <a:extLst>
              <a:ext uri="{FF2B5EF4-FFF2-40B4-BE49-F238E27FC236}">
                <a16:creationId xmlns:a16="http://schemas.microsoft.com/office/drawing/2014/main" id="{C1E5666B-38D6-B79A-73C1-2B07F7B84D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70" b="10606"/>
          <a:stretch/>
        </p:blipFill>
        <p:spPr bwMode="auto">
          <a:xfrm>
            <a:off x="468120" y="4275536"/>
            <a:ext cx="5921760" cy="297341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AA6E4D1F-CBDA-1983-2657-31244873E533}"/>
              </a:ext>
            </a:extLst>
          </p:cNvPr>
          <p:cNvSpPr txBox="1"/>
          <p:nvPr/>
        </p:nvSpPr>
        <p:spPr>
          <a:xfrm>
            <a:off x="310898" y="909126"/>
            <a:ext cx="3753852" cy="646331"/>
          </a:xfrm>
          <a:prstGeom prst="rect">
            <a:avLst/>
          </a:prstGeom>
          <a:noFill/>
        </p:spPr>
        <p:txBody>
          <a:bodyPr wrap="square" rtlCol="0">
            <a:spAutoFit/>
          </a:bodyPr>
          <a:lstStyle/>
          <a:p>
            <a:pPr algn="l">
              <a:lnSpc>
                <a:spcPct val="100000"/>
              </a:lnSpc>
              <a:spcBef>
                <a:spcPts val="0"/>
              </a:spcBef>
            </a:pPr>
            <a:r>
              <a:rPr lang="es-ES" sz="1800" b="1" dirty="0">
                <a:solidFill>
                  <a:srgbClr val="FABC2D"/>
                </a:solidFill>
                <a:latin typeface="+mj-lt"/>
              </a:rPr>
              <a:t>Day 6.  </a:t>
            </a:r>
            <a:r>
              <a:rPr lang="en-US" sz="1800" b="1" dirty="0">
                <a:solidFill>
                  <a:srgbClr val="C24824"/>
                </a:solidFill>
                <a:latin typeface="+mj-lt"/>
              </a:rPr>
              <a:t>Day ride in Sierra Nevada. </a:t>
            </a:r>
          </a:p>
          <a:p>
            <a:endParaRPr lang="es-ES" dirty="0"/>
          </a:p>
        </p:txBody>
      </p:sp>
      <p:sp>
        <p:nvSpPr>
          <p:cNvPr id="17" name="CuadroTexto 16">
            <a:extLst>
              <a:ext uri="{FF2B5EF4-FFF2-40B4-BE49-F238E27FC236}">
                <a16:creationId xmlns:a16="http://schemas.microsoft.com/office/drawing/2014/main" id="{F6B4868A-3760-208D-0A62-2363DE0DBC3C}"/>
              </a:ext>
            </a:extLst>
          </p:cNvPr>
          <p:cNvSpPr txBox="1"/>
          <p:nvPr/>
        </p:nvSpPr>
        <p:spPr>
          <a:xfrm>
            <a:off x="363826" y="7487303"/>
            <a:ext cx="6029423" cy="706860"/>
          </a:xfrm>
          <a:prstGeom prst="rect">
            <a:avLst/>
          </a:prstGeom>
          <a:noFill/>
        </p:spPr>
        <p:txBody>
          <a:bodyPr wrap="square" rtlCol="0">
            <a:spAutoFit/>
          </a:bodyPr>
          <a:lstStyle/>
          <a:p>
            <a:pPr algn="just">
              <a:spcAft>
                <a:spcPts val="800"/>
              </a:spcAft>
            </a:pPr>
            <a:r>
              <a:rPr lang="en-US" sz="1400" dirty="0">
                <a:latin typeface="+mj-lt"/>
                <a:ea typeface="Calibri" panose="020F0502020204030204" pitchFamily="34" charset="0"/>
                <a:cs typeface="Arial" panose="020B0604020202020204" pitchFamily="34" charset="0"/>
              </a:rPr>
              <a:t>Once back in Granada, we will have a special farewell dinner. </a:t>
            </a:r>
          </a:p>
          <a:p>
            <a:pPr marL="285750" indent="-285750" algn="just">
              <a:lnSpc>
                <a:spcPct val="90000"/>
              </a:lnSpc>
              <a:spcBef>
                <a:spcPts val="750"/>
              </a:spcBef>
              <a:spcAft>
                <a:spcPts val="800"/>
              </a:spcAft>
              <a:buFont typeface="Arial" panose="020B0604020202020204" pitchFamily="34" charset="0"/>
              <a:buChar char="•"/>
            </a:pPr>
            <a:r>
              <a:rPr lang="en-US" sz="1300" dirty="0">
                <a:latin typeface="+mj-lt"/>
                <a:ea typeface="Calibri" panose="020F0502020204030204" pitchFamily="34" charset="0"/>
                <a:cs typeface="Arial" panose="020B0604020202020204" pitchFamily="34" charset="0"/>
              </a:rPr>
              <a:t>2nd  night in Granada., 4* accommodation.    </a:t>
            </a:r>
            <a:endParaRPr lang="es-ES" sz="1300" dirty="0">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364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D1A927B-CB2B-E422-D0D0-27F5E299A439}"/>
              </a:ext>
            </a:extLst>
          </p:cNvPr>
          <p:cNvSpPr/>
          <p:nvPr/>
        </p:nvSpPr>
        <p:spPr>
          <a:xfrm>
            <a:off x="0" y="-6661"/>
            <a:ext cx="6858000" cy="593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IVERYAN">
            <a:extLst>
              <a:ext uri="{FF2B5EF4-FFF2-40B4-BE49-F238E27FC236}">
                <a16:creationId xmlns:a16="http://schemas.microsoft.com/office/drawing/2014/main" id="{8AD09330-2FB4-EEF1-EFF6-6642C64BC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8" b="25052"/>
          <a:stretch/>
        </p:blipFill>
        <p:spPr bwMode="auto">
          <a:xfrm>
            <a:off x="387113" y="0"/>
            <a:ext cx="1506672" cy="491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91FCEA32-B7FB-3261-3667-D86EA9D07E35}"/>
              </a:ext>
            </a:extLst>
          </p:cNvPr>
          <p:cNvSpPr/>
          <p:nvPr/>
        </p:nvSpPr>
        <p:spPr>
          <a:xfrm>
            <a:off x="0" y="9834111"/>
            <a:ext cx="6858000" cy="77315"/>
          </a:xfrm>
          <a:prstGeom prst="rect">
            <a:avLst/>
          </a:prstGeom>
          <a:gradFill flip="none" rotWithShape="1">
            <a:gsLst>
              <a:gs pos="0">
                <a:srgbClr val="FABC2D"/>
              </a:gs>
              <a:gs pos="50000">
                <a:srgbClr val="DC7C27"/>
              </a:gs>
              <a:gs pos="100000">
                <a:srgbClr val="C2482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ángulo 9">
            <a:extLst>
              <a:ext uri="{FF2B5EF4-FFF2-40B4-BE49-F238E27FC236}">
                <a16:creationId xmlns:a16="http://schemas.microsoft.com/office/drawing/2014/main" id="{9EBC6C9A-844A-D147-7733-734D209608A0}"/>
              </a:ext>
            </a:extLst>
          </p:cNvPr>
          <p:cNvSpPr/>
          <p:nvPr/>
        </p:nvSpPr>
        <p:spPr>
          <a:xfrm>
            <a:off x="223026" y="738585"/>
            <a:ext cx="6460804" cy="49839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8">
            <a:extLst>
              <a:ext uri="{FF2B5EF4-FFF2-40B4-BE49-F238E27FC236}">
                <a16:creationId xmlns:a16="http://schemas.microsoft.com/office/drawing/2014/main" id="{2F46C72D-57F4-97A3-748F-FFE385F2D3E3}"/>
              </a:ext>
            </a:extLst>
          </p:cNvPr>
          <p:cNvSpPr/>
          <p:nvPr/>
        </p:nvSpPr>
        <p:spPr>
          <a:xfrm flipH="1">
            <a:off x="3727814" y="4297680"/>
            <a:ext cx="2926984" cy="5382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CuadroTexto 10">
            <a:extLst>
              <a:ext uri="{FF2B5EF4-FFF2-40B4-BE49-F238E27FC236}">
                <a16:creationId xmlns:a16="http://schemas.microsoft.com/office/drawing/2014/main" id="{3BDA39DC-F801-FBDF-0A20-E5F7EB86DBE0}"/>
              </a:ext>
            </a:extLst>
          </p:cNvPr>
          <p:cNvSpPr txBox="1"/>
          <p:nvPr/>
        </p:nvSpPr>
        <p:spPr>
          <a:xfrm>
            <a:off x="413501" y="868125"/>
            <a:ext cx="6030997" cy="3880549"/>
          </a:xfrm>
          <a:prstGeom prst="rect">
            <a:avLst/>
          </a:prstGeom>
          <a:noFill/>
        </p:spPr>
        <p:txBody>
          <a:bodyPr wrap="square" rtlCol="0">
            <a:spAutoFit/>
          </a:bodyPr>
          <a:lstStyle/>
          <a:p>
            <a:pPr>
              <a:spcAft>
                <a:spcPts val="500"/>
              </a:spcAft>
            </a:pPr>
            <a:r>
              <a:rPr lang="es-ES" sz="2000" dirty="0">
                <a:latin typeface="+mj-lt"/>
              </a:rPr>
              <a:t>THE TRIP INCLUDES</a:t>
            </a:r>
          </a:p>
          <a:p>
            <a:pPr marL="285750" indent="-285750" algn="just">
              <a:spcAft>
                <a:spcPts val="600"/>
              </a:spcAft>
              <a:buFont typeface="Arial" panose="020B0604020202020204" pitchFamily="34" charset="0"/>
              <a:buChar char="•"/>
            </a:pPr>
            <a:r>
              <a:rPr lang="en-US" sz="1400" b="1" dirty="0">
                <a:effectLst/>
                <a:latin typeface="+mj-lt"/>
                <a:ea typeface="Calibri" panose="020F0502020204030204" pitchFamily="34" charset="0"/>
                <a:cs typeface="Arial" panose="020B0604020202020204" pitchFamily="34" charset="0"/>
              </a:rPr>
              <a:t>Private transfers</a:t>
            </a:r>
            <a:r>
              <a:rPr lang="en-US" sz="1400" dirty="0">
                <a:effectLst/>
                <a:latin typeface="+mj-lt"/>
                <a:ea typeface="Calibri" panose="020F0502020204030204" pitchFamily="34" charset="0"/>
                <a:cs typeface="Arial" panose="020B0604020202020204" pitchFamily="34" charset="0"/>
              </a:rPr>
              <a:t> by road, </a:t>
            </a:r>
            <a:r>
              <a:rPr lang="en-US" sz="1400" dirty="0">
                <a:latin typeface="+mj-lt"/>
                <a:ea typeface="Calibri" panose="020F0502020204030204" pitchFamily="34" charset="0"/>
                <a:cs typeface="Arial" panose="020B0604020202020204" pitchFamily="34" charset="0"/>
              </a:rPr>
              <a:t>to</a:t>
            </a:r>
            <a:r>
              <a:rPr lang="en-US" sz="1400" dirty="0">
                <a:effectLst/>
                <a:latin typeface="+mj-lt"/>
                <a:ea typeface="Calibri" panose="020F0502020204030204" pitchFamily="34" charset="0"/>
                <a:cs typeface="Arial" panose="020B0604020202020204" pitchFamily="34" charset="0"/>
              </a:rPr>
              <a:t>/from the international airport or accommodation in Madrid. </a:t>
            </a:r>
            <a:endParaRPr lang="es-ES" sz="1400" dirty="0">
              <a:effectLst/>
              <a:latin typeface="+mj-lt"/>
              <a:ea typeface="Calibri" panose="020F050202020403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n-US" sz="1400" b="1" dirty="0">
                <a:effectLst/>
                <a:latin typeface="+mj-lt"/>
                <a:ea typeface="Calibri" panose="020F0502020204030204" pitchFamily="34" charset="0"/>
                <a:cs typeface="Arial" panose="020B0604020202020204" pitchFamily="34" charset="0"/>
              </a:rPr>
              <a:t>Accommodation</a:t>
            </a:r>
            <a:r>
              <a:rPr lang="en-US" sz="1400" dirty="0">
                <a:effectLst/>
                <a:latin typeface="+mj-lt"/>
                <a:ea typeface="Calibri" panose="020F0502020204030204" pitchFamily="34" charset="0"/>
                <a:cs typeface="Arial" panose="020B0604020202020204" pitchFamily="34" charset="0"/>
              </a:rPr>
              <a:t> in 4* hotels, selected among the best of each area. 2 nights in Córdoba, 2 nights in Seville, 2 nights in Granada. </a:t>
            </a:r>
            <a:endParaRPr lang="es-ES" sz="1400" dirty="0">
              <a:effectLst/>
              <a:latin typeface="+mj-lt"/>
              <a:ea typeface="Calibri" panose="020F050202020403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n-US" sz="1400" b="1" dirty="0">
                <a:effectLst/>
                <a:latin typeface="+mj-lt"/>
                <a:ea typeface="Calibri" panose="020F0502020204030204" pitchFamily="34" charset="0"/>
                <a:cs typeface="Arial" panose="020B0604020202020204" pitchFamily="34" charset="0"/>
              </a:rPr>
              <a:t>All meals: </a:t>
            </a:r>
            <a:r>
              <a:rPr lang="en-US" sz="1400" dirty="0">
                <a:effectLst/>
                <a:latin typeface="+mj-lt"/>
                <a:ea typeface="Calibri" panose="020F0502020204030204" pitchFamily="34" charset="0"/>
                <a:cs typeface="Arial" panose="020B0604020202020204" pitchFamily="34" charset="0"/>
              </a:rPr>
              <a:t>Breakfasts at the hotel, lunches and dinners in different types of restaurants, "de tapas" in typical taverns. Restaurants have been carefully selected to enjoy the local dishes of each region.  Regular drinks at meals included, extra drinks will be at the client´s expense.</a:t>
            </a:r>
          </a:p>
          <a:p>
            <a:pPr marL="285750" indent="-285750" algn="just">
              <a:spcAft>
                <a:spcPts val="600"/>
              </a:spcAft>
              <a:buFont typeface="Arial" panose="020B0604020202020204" pitchFamily="34" charset="0"/>
              <a:buChar char="•"/>
            </a:pPr>
            <a:r>
              <a:rPr lang="en-US" sz="1400" b="1" dirty="0">
                <a:latin typeface="+mj-lt"/>
                <a:ea typeface="Calibri" panose="020F0502020204030204" pitchFamily="34" charset="0"/>
                <a:cs typeface="Arial" panose="020B0604020202020204" pitchFamily="34" charset="0"/>
              </a:rPr>
              <a:t>Horses, tack and guides </a:t>
            </a:r>
            <a:r>
              <a:rPr lang="en-US" sz="1400" dirty="0">
                <a:latin typeface="+mj-lt"/>
                <a:ea typeface="Calibri" panose="020F0502020204030204" pitchFamily="34" charset="0"/>
                <a:cs typeface="Arial" panose="020B0604020202020204" pitchFamily="34" charset="0"/>
              </a:rPr>
              <a:t>for the trail rides. </a:t>
            </a:r>
            <a:endParaRPr lang="es-ES" sz="1400" dirty="0">
              <a:effectLst/>
              <a:latin typeface="+mj-lt"/>
              <a:ea typeface="Calibri" panose="020F050202020403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n-US" sz="1400" b="1" dirty="0">
                <a:effectLst/>
                <a:latin typeface="+mj-lt"/>
                <a:ea typeface="Calibri" panose="020F0502020204030204" pitchFamily="34" charset="0"/>
                <a:cs typeface="Arial" panose="020B0604020202020204" pitchFamily="34" charset="0"/>
              </a:rPr>
              <a:t>Programmed visits </a:t>
            </a:r>
            <a:r>
              <a:rPr lang="en-US" sz="1400" dirty="0">
                <a:effectLst/>
                <a:latin typeface="+mj-lt"/>
                <a:ea typeface="Calibri" panose="020F0502020204030204" pitchFamily="34" charset="0"/>
                <a:cs typeface="Arial" panose="020B0604020202020204" pitchFamily="34" charset="0"/>
              </a:rPr>
              <a:t>as described in this brochure (tickets and local guides).</a:t>
            </a:r>
          </a:p>
          <a:p>
            <a:pPr marL="285750" indent="-285750" algn="just">
              <a:spcAft>
                <a:spcPts val="600"/>
              </a:spcAft>
              <a:buFont typeface="Arial" panose="020B0604020202020204" pitchFamily="34" charset="0"/>
              <a:buChar char="•"/>
            </a:pPr>
            <a:r>
              <a:rPr lang="en-US" sz="1400" b="1" dirty="0">
                <a:effectLst/>
                <a:latin typeface="+mj-lt"/>
                <a:ea typeface="Calibri" panose="020F0502020204030204" pitchFamily="34" charset="0"/>
                <a:cs typeface="Arial" panose="020B0604020202020204" pitchFamily="34" charset="0"/>
              </a:rPr>
              <a:t>IVERYAN staff </a:t>
            </a:r>
            <a:r>
              <a:rPr lang="en-US" sz="1400" dirty="0">
                <a:effectLst/>
                <a:latin typeface="+mj-lt"/>
                <a:ea typeface="Calibri" panose="020F0502020204030204" pitchFamily="34" charset="0"/>
                <a:cs typeface="Arial" panose="020B0604020202020204" pitchFamily="34" charset="0"/>
              </a:rPr>
              <a:t>will accompany the group to guide and assist the travelers in everything they need throughout the trip.</a:t>
            </a:r>
            <a:endParaRPr lang="es-ES" sz="1400" i="1" dirty="0">
              <a:solidFill>
                <a:schemeClr val="tx1">
                  <a:lumMod val="65000"/>
                  <a:lumOff val="35000"/>
                </a:schemeClr>
              </a:solidFill>
              <a:latin typeface="+mj-lt"/>
            </a:endParaRPr>
          </a:p>
          <a:p>
            <a:pPr marL="171450" indent="-171450" algn="just">
              <a:spcBef>
                <a:spcPts val="1200"/>
              </a:spcBef>
              <a:buFont typeface="Arial" panose="020B0604020202020204" pitchFamily="34" charset="0"/>
              <a:buChar char="•"/>
            </a:pPr>
            <a:endParaRPr lang="es-ES" sz="1400" dirty="0">
              <a:latin typeface="AvenirNext LT Pro Medium" panose="020B0504020202020204" pitchFamily="34" charset="0"/>
            </a:endParaRPr>
          </a:p>
        </p:txBody>
      </p:sp>
      <p:sp>
        <p:nvSpPr>
          <p:cNvPr id="13" name="CuadroTexto 12">
            <a:extLst>
              <a:ext uri="{FF2B5EF4-FFF2-40B4-BE49-F238E27FC236}">
                <a16:creationId xmlns:a16="http://schemas.microsoft.com/office/drawing/2014/main" id="{214BE436-0BCA-54B9-FFEB-2AAF0D2C1EDC}"/>
              </a:ext>
            </a:extLst>
          </p:cNvPr>
          <p:cNvSpPr txBox="1"/>
          <p:nvPr/>
        </p:nvSpPr>
        <p:spPr>
          <a:xfrm>
            <a:off x="157812" y="7021811"/>
            <a:ext cx="3442591" cy="2554545"/>
          </a:xfrm>
          <a:prstGeom prst="rect">
            <a:avLst/>
          </a:prstGeom>
          <a:noFill/>
        </p:spPr>
        <p:txBody>
          <a:bodyPr wrap="square" rtlCol="0">
            <a:spAutoFit/>
          </a:bodyPr>
          <a:lstStyle/>
          <a:p>
            <a:pPr algn="just"/>
            <a:r>
              <a:rPr lang="en-US" sz="1200" i="1" dirty="0">
                <a:latin typeface="+mj-lt"/>
              </a:rPr>
              <a:t>The travel program is indicative, and is subject to modifications depending on weather conditions, delays, cancellations, temporary closure of any of the accommodations or any other circumstance beyond IVERYAN's control. However, the essence of the trip will remain unchanged and possible modifications will not substantially affect the experience.</a:t>
            </a:r>
            <a:r>
              <a:rPr lang="es-ES" sz="1200" dirty="0">
                <a:solidFill>
                  <a:schemeClr val="bg1"/>
                </a:solidFill>
                <a:latin typeface="+mj-lt"/>
                <a:ea typeface="Calibri Light"/>
                <a:cs typeface="Calibri Light"/>
              </a:rPr>
              <a:t> </a:t>
            </a:r>
          </a:p>
          <a:p>
            <a:pPr algn="ctr"/>
            <a:endParaRPr lang="es-ES" sz="1200" dirty="0">
              <a:solidFill>
                <a:schemeClr val="bg1"/>
              </a:solidFill>
              <a:latin typeface="+mj-lt"/>
              <a:ea typeface="Calibri Light"/>
              <a:cs typeface="Calibri Light"/>
            </a:endParaRPr>
          </a:p>
          <a:p>
            <a:pPr algn="ctr"/>
            <a:r>
              <a:rPr lang="es-ES" sz="1600" dirty="0" err="1">
                <a:latin typeface="+mj-lt"/>
                <a:ea typeface="Calibri Light"/>
                <a:cs typeface="Calibri Light"/>
              </a:rPr>
              <a:t>Contact</a:t>
            </a:r>
            <a:r>
              <a:rPr lang="es-ES" sz="1600" dirty="0">
                <a:latin typeface="+mj-lt"/>
                <a:ea typeface="Calibri Light"/>
                <a:cs typeface="Calibri Light"/>
              </a:rPr>
              <a:t>:</a:t>
            </a:r>
            <a:endParaRPr lang="es-ES" sz="1600" dirty="0">
              <a:latin typeface="+mj-lt"/>
            </a:endParaRPr>
          </a:p>
          <a:p>
            <a:pPr algn="ctr"/>
            <a:r>
              <a:rPr lang="es-ES" sz="1600" dirty="0">
                <a:latin typeface="+mj-lt"/>
              </a:rPr>
              <a:t>Francisca Guzmán Lobo</a:t>
            </a:r>
          </a:p>
          <a:p>
            <a:pPr algn="ctr"/>
            <a:r>
              <a:rPr lang="es-ES" sz="1600" b="1" dirty="0">
                <a:latin typeface="+mj-lt"/>
              </a:rPr>
              <a:t> </a:t>
            </a:r>
            <a:r>
              <a:rPr lang="es-ES" sz="1600" b="1" u="sng" dirty="0">
                <a:latin typeface="+mj-lt"/>
                <a:hlinkClick r:id="rId3">
                  <a:extLst>
                    <a:ext uri="{A12FA001-AC4F-418D-AE19-62706E023703}">
                      <ahyp:hlinkClr xmlns:ahyp="http://schemas.microsoft.com/office/drawing/2018/hyperlinkcolor" val="tx"/>
                    </a:ext>
                  </a:extLst>
                </a:hlinkClick>
              </a:rPr>
              <a:t>iveryan@iveryan.travel</a:t>
            </a:r>
            <a:endParaRPr lang="es-ES" sz="1600" b="1" u="sng" dirty="0">
              <a:latin typeface="+mj-lt"/>
            </a:endParaRPr>
          </a:p>
          <a:p>
            <a:pPr algn="ctr"/>
            <a:r>
              <a:rPr lang="es-ES" sz="1600" b="1" u="sng" dirty="0">
                <a:latin typeface="+mj-lt"/>
              </a:rPr>
              <a:t>+34 652 280 472 (</a:t>
            </a:r>
            <a:r>
              <a:rPr lang="es-ES" sz="1600" b="1" u="sng" dirty="0" err="1">
                <a:latin typeface="+mj-lt"/>
              </a:rPr>
              <a:t>Whatsapp</a:t>
            </a:r>
            <a:r>
              <a:rPr lang="es-ES" sz="1600" b="1" u="sng" dirty="0">
                <a:latin typeface="+mj-lt"/>
              </a:rPr>
              <a:t>)</a:t>
            </a:r>
            <a:endParaRPr lang="es-ES" sz="1600" i="1" dirty="0">
              <a:latin typeface="+mj-lt"/>
            </a:endParaRPr>
          </a:p>
        </p:txBody>
      </p:sp>
      <p:grpSp>
        <p:nvGrpSpPr>
          <p:cNvPr id="12" name="Grupo 11">
            <a:extLst>
              <a:ext uri="{FF2B5EF4-FFF2-40B4-BE49-F238E27FC236}">
                <a16:creationId xmlns:a16="http://schemas.microsoft.com/office/drawing/2014/main" id="{984019DD-29CF-51CB-244D-03879E12761F}"/>
              </a:ext>
            </a:extLst>
          </p:cNvPr>
          <p:cNvGrpSpPr/>
          <p:nvPr/>
        </p:nvGrpSpPr>
        <p:grpSpPr>
          <a:xfrm>
            <a:off x="4535422" y="154452"/>
            <a:ext cx="2399598" cy="432960"/>
            <a:chOff x="4535422" y="154452"/>
            <a:chExt cx="2399598" cy="432960"/>
          </a:xfrm>
        </p:grpSpPr>
        <p:sp>
          <p:nvSpPr>
            <p:cNvPr id="5" name="CuadroTexto 4">
              <a:extLst>
                <a:ext uri="{FF2B5EF4-FFF2-40B4-BE49-F238E27FC236}">
                  <a16:creationId xmlns:a16="http://schemas.microsoft.com/office/drawing/2014/main" id="{AFFC42AA-E0D9-EDC3-B575-5302147C207A}"/>
                </a:ext>
              </a:extLst>
            </p:cNvPr>
            <p:cNvSpPr txBox="1"/>
            <p:nvPr/>
          </p:nvSpPr>
          <p:spPr>
            <a:xfrm>
              <a:off x="4535422" y="310413"/>
              <a:ext cx="2011680" cy="276999"/>
            </a:xfrm>
            <a:prstGeom prst="rect">
              <a:avLst/>
            </a:prstGeom>
            <a:noFill/>
          </p:spPr>
          <p:txBody>
            <a:bodyPr wrap="square" rtlCol="0">
              <a:spAutoFit/>
            </a:bodyPr>
            <a:lstStyle/>
            <a:p>
              <a:pPr algn="r"/>
              <a:r>
                <a:rPr lang="es-ES" sz="1200" b="1">
                  <a:solidFill>
                    <a:schemeClr val="tx1">
                      <a:lumMod val="50000"/>
                      <a:lumOff val="50000"/>
                    </a:schemeClr>
                  </a:solidFill>
                  <a:latin typeface="AvenirNext LT Pro Regular" panose="020B0504020202020204" pitchFamily="34" charset="77"/>
                  <a:cs typeface="Arial" panose="020B0604020202020204" pitchFamily="34" charset="0"/>
                </a:rPr>
                <a:t>TRAVEL PROGRAM</a:t>
              </a:r>
            </a:p>
          </p:txBody>
        </p:sp>
        <p:sp>
          <p:nvSpPr>
            <p:cNvPr id="8" name="CuadroTexto 7">
              <a:extLst>
                <a:ext uri="{FF2B5EF4-FFF2-40B4-BE49-F238E27FC236}">
                  <a16:creationId xmlns:a16="http://schemas.microsoft.com/office/drawing/2014/main" id="{7B678773-8BA5-6061-8F0D-269A38D08D8D}"/>
                </a:ext>
              </a:extLst>
            </p:cNvPr>
            <p:cNvSpPr txBox="1"/>
            <p:nvPr/>
          </p:nvSpPr>
          <p:spPr>
            <a:xfrm>
              <a:off x="4640331" y="154452"/>
              <a:ext cx="229468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00">
                  <a:solidFill>
                    <a:schemeClr val="tx1">
                      <a:lumMod val="65000"/>
                      <a:lumOff val="35000"/>
                    </a:schemeClr>
                  </a:solidFill>
                  <a:latin typeface="AvenirNext LT Pro Regular" panose="020B0504020202020204"/>
                </a:rPr>
                <a:t>HORSEBACK  ADVENTURES</a:t>
              </a:r>
            </a:p>
          </p:txBody>
        </p:sp>
      </p:grpSp>
      <p:sp>
        <p:nvSpPr>
          <p:cNvPr id="3" name="CuadroTexto 2">
            <a:extLst>
              <a:ext uri="{FF2B5EF4-FFF2-40B4-BE49-F238E27FC236}">
                <a16:creationId xmlns:a16="http://schemas.microsoft.com/office/drawing/2014/main" id="{A415585F-81CD-848C-9720-AFA1394EFF31}"/>
              </a:ext>
            </a:extLst>
          </p:cNvPr>
          <p:cNvSpPr txBox="1"/>
          <p:nvPr/>
        </p:nvSpPr>
        <p:spPr>
          <a:xfrm>
            <a:off x="3655929" y="4426669"/>
            <a:ext cx="3070753" cy="5509200"/>
          </a:xfrm>
          <a:prstGeom prst="rect">
            <a:avLst/>
          </a:prstGeom>
          <a:noFill/>
        </p:spPr>
        <p:txBody>
          <a:bodyPr wrap="square">
            <a:spAutoFit/>
          </a:bodyPr>
          <a:lstStyle/>
          <a:p>
            <a:pPr algn="ctr">
              <a:spcAft>
                <a:spcPts val="600"/>
              </a:spcAft>
            </a:pPr>
            <a:r>
              <a:rPr lang="es-ES" sz="2000" dirty="0">
                <a:solidFill>
                  <a:schemeClr val="bg1"/>
                </a:solidFill>
                <a:latin typeface="+mj-lt"/>
              </a:rPr>
              <a:t>7 </a:t>
            </a:r>
            <a:r>
              <a:rPr lang="es-ES" sz="2000" dirty="0" err="1">
                <a:solidFill>
                  <a:schemeClr val="bg1"/>
                </a:solidFill>
                <a:latin typeface="+mj-lt"/>
              </a:rPr>
              <a:t>days</a:t>
            </a:r>
            <a:r>
              <a:rPr lang="es-ES" sz="2000" dirty="0">
                <a:solidFill>
                  <a:schemeClr val="bg1"/>
                </a:solidFill>
                <a:latin typeface="+mj-lt"/>
              </a:rPr>
              <a:t> – 6 </a:t>
            </a:r>
            <a:r>
              <a:rPr lang="es-ES" sz="2000" dirty="0" err="1">
                <a:solidFill>
                  <a:schemeClr val="bg1"/>
                </a:solidFill>
                <a:latin typeface="+mj-lt"/>
              </a:rPr>
              <a:t>nights</a:t>
            </a:r>
            <a:endParaRPr lang="es-ES" sz="2000" dirty="0">
              <a:solidFill>
                <a:schemeClr val="bg1"/>
              </a:solidFill>
              <a:latin typeface="+mj-lt"/>
              <a:cs typeface="Calibri Light"/>
            </a:endParaRPr>
          </a:p>
          <a:p>
            <a:pPr algn="ctr">
              <a:spcAft>
                <a:spcPts val="600"/>
              </a:spcAft>
            </a:pPr>
            <a:r>
              <a:rPr lang="es-ES" sz="2000" dirty="0">
                <a:solidFill>
                  <a:schemeClr val="bg1"/>
                </a:solidFill>
                <a:latin typeface="+mj-lt"/>
              </a:rPr>
              <a:t>3 </a:t>
            </a:r>
            <a:r>
              <a:rPr lang="es-ES" sz="2000" dirty="0" err="1">
                <a:solidFill>
                  <a:schemeClr val="bg1"/>
                </a:solidFill>
                <a:latin typeface="+mj-lt"/>
              </a:rPr>
              <a:t>days</a:t>
            </a:r>
            <a:r>
              <a:rPr lang="es-ES" sz="2000" dirty="0">
                <a:solidFill>
                  <a:schemeClr val="bg1"/>
                </a:solidFill>
                <a:latin typeface="+mj-lt"/>
              </a:rPr>
              <a:t> </a:t>
            </a:r>
            <a:r>
              <a:rPr lang="es-ES" sz="2000" dirty="0" err="1">
                <a:solidFill>
                  <a:schemeClr val="bg1"/>
                </a:solidFill>
                <a:latin typeface="+mj-lt"/>
              </a:rPr>
              <a:t>riding</a:t>
            </a:r>
            <a:r>
              <a:rPr lang="es-ES" sz="2000" dirty="0">
                <a:solidFill>
                  <a:schemeClr val="bg1"/>
                </a:solidFill>
                <a:latin typeface="+mj-lt"/>
              </a:rPr>
              <a:t> </a:t>
            </a:r>
          </a:p>
          <a:p>
            <a:pPr algn="ctr">
              <a:spcAft>
                <a:spcPts val="600"/>
              </a:spcAft>
            </a:pPr>
            <a:r>
              <a:rPr lang="es-ES" sz="2000" dirty="0">
                <a:solidFill>
                  <a:schemeClr val="bg1"/>
                </a:solidFill>
                <a:latin typeface="+mj-lt"/>
                <a:cs typeface="Calibri Light"/>
              </a:rPr>
              <a:t>3 </a:t>
            </a:r>
            <a:r>
              <a:rPr lang="es-ES" sz="2000" dirty="0" err="1">
                <a:solidFill>
                  <a:schemeClr val="bg1"/>
                </a:solidFill>
                <a:latin typeface="+mj-lt"/>
                <a:cs typeface="Calibri Light"/>
              </a:rPr>
              <a:t>days</a:t>
            </a:r>
            <a:r>
              <a:rPr lang="es-ES" sz="2000" dirty="0">
                <a:solidFill>
                  <a:schemeClr val="bg1"/>
                </a:solidFill>
                <a:latin typeface="+mj-lt"/>
                <a:cs typeface="Calibri Light"/>
              </a:rPr>
              <a:t> </a:t>
            </a:r>
            <a:r>
              <a:rPr lang="es-ES" sz="2000" dirty="0" err="1">
                <a:solidFill>
                  <a:schemeClr val="bg1"/>
                </a:solidFill>
                <a:latin typeface="+mj-lt"/>
                <a:cs typeface="Calibri Light"/>
              </a:rPr>
              <a:t>city</a:t>
            </a:r>
            <a:r>
              <a:rPr lang="es-ES" sz="2000" dirty="0">
                <a:solidFill>
                  <a:schemeClr val="bg1"/>
                </a:solidFill>
                <a:latin typeface="+mj-lt"/>
                <a:cs typeface="Calibri Light"/>
              </a:rPr>
              <a:t> </a:t>
            </a:r>
            <a:r>
              <a:rPr lang="es-ES" sz="2000" dirty="0" err="1">
                <a:solidFill>
                  <a:schemeClr val="bg1"/>
                </a:solidFill>
                <a:latin typeface="+mj-lt"/>
                <a:cs typeface="Calibri Light"/>
              </a:rPr>
              <a:t>touring</a:t>
            </a:r>
            <a:endParaRPr lang="es-ES" sz="2000" dirty="0">
              <a:solidFill>
                <a:schemeClr val="bg1"/>
              </a:solidFill>
              <a:latin typeface="+mj-lt"/>
              <a:cs typeface="Calibri Light"/>
            </a:endParaRPr>
          </a:p>
          <a:p>
            <a:pPr algn="ctr">
              <a:spcAft>
                <a:spcPts val="600"/>
              </a:spcAft>
            </a:pPr>
            <a:endParaRPr lang="es-ES" sz="2000" dirty="0">
              <a:solidFill>
                <a:schemeClr val="bg1"/>
              </a:solidFill>
              <a:latin typeface="+mj-lt"/>
            </a:endParaRPr>
          </a:p>
          <a:p>
            <a:pPr algn="ctr"/>
            <a:r>
              <a:rPr lang="es-ES" sz="2000" b="1" dirty="0">
                <a:solidFill>
                  <a:schemeClr val="bg1"/>
                </a:solidFill>
                <a:latin typeface="+mj-lt"/>
              </a:rPr>
              <a:t>Dates : </a:t>
            </a:r>
          </a:p>
          <a:p>
            <a:pPr algn="ctr"/>
            <a:r>
              <a:rPr lang="es-ES" sz="2000" dirty="0" err="1">
                <a:solidFill>
                  <a:schemeClr val="bg1"/>
                </a:solidFill>
                <a:latin typeface="+mj-lt"/>
              </a:rPr>
              <a:t>September</a:t>
            </a:r>
            <a:r>
              <a:rPr lang="es-ES" sz="2000" dirty="0">
                <a:solidFill>
                  <a:schemeClr val="bg1"/>
                </a:solidFill>
                <a:latin typeface="+mj-lt"/>
              </a:rPr>
              <a:t> </a:t>
            </a:r>
            <a:r>
              <a:rPr lang="es-ES" sz="2000" dirty="0" err="1">
                <a:solidFill>
                  <a:schemeClr val="bg1"/>
                </a:solidFill>
                <a:latin typeface="+mj-lt"/>
              </a:rPr>
              <a:t>to</a:t>
            </a:r>
            <a:r>
              <a:rPr lang="es-ES" sz="2000" dirty="0">
                <a:solidFill>
                  <a:schemeClr val="bg1"/>
                </a:solidFill>
                <a:latin typeface="+mj-lt"/>
              </a:rPr>
              <a:t> May</a:t>
            </a:r>
          </a:p>
          <a:p>
            <a:pPr algn="ctr"/>
            <a:endParaRPr lang="es-ES" sz="2000" dirty="0">
              <a:solidFill>
                <a:schemeClr val="bg1"/>
              </a:solidFill>
              <a:latin typeface="+mj-lt"/>
            </a:endParaRPr>
          </a:p>
          <a:p>
            <a:pPr algn="ctr"/>
            <a:r>
              <a:rPr lang="es-ES" sz="2000" b="1" dirty="0">
                <a:solidFill>
                  <a:schemeClr val="bg1"/>
                </a:solidFill>
                <a:latin typeface="+mj-lt"/>
              </a:rPr>
              <a:t>Price:</a:t>
            </a:r>
            <a:r>
              <a:rPr lang="es-ES" sz="2000" dirty="0">
                <a:solidFill>
                  <a:schemeClr val="bg1"/>
                </a:solidFill>
                <a:latin typeface="+mj-lt"/>
              </a:rPr>
              <a:t>  </a:t>
            </a:r>
          </a:p>
          <a:p>
            <a:pPr algn="ctr"/>
            <a:r>
              <a:rPr lang="es-ES" sz="2000" dirty="0" err="1">
                <a:solidFill>
                  <a:schemeClr val="bg1"/>
                </a:solidFill>
                <a:latin typeface="+mj-lt"/>
              </a:rPr>
              <a:t>Around</a:t>
            </a:r>
            <a:r>
              <a:rPr lang="es-ES" sz="2000" dirty="0">
                <a:solidFill>
                  <a:schemeClr val="bg1"/>
                </a:solidFill>
                <a:latin typeface="+mj-lt"/>
              </a:rPr>
              <a:t> 400-500€ per </a:t>
            </a:r>
            <a:r>
              <a:rPr lang="es-ES" sz="2000" dirty="0" err="1">
                <a:solidFill>
                  <a:schemeClr val="bg1"/>
                </a:solidFill>
                <a:latin typeface="+mj-lt"/>
              </a:rPr>
              <a:t>person</a:t>
            </a:r>
            <a:r>
              <a:rPr lang="es-ES" sz="2000" dirty="0">
                <a:solidFill>
                  <a:schemeClr val="bg1"/>
                </a:solidFill>
                <a:latin typeface="+mj-lt"/>
              </a:rPr>
              <a:t>/</a:t>
            </a:r>
            <a:r>
              <a:rPr lang="es-ES" sz="2000" dirty="0" err="1">
                <a:solidFill>
                  <a:schemeClr val="bg1"/>
                </a:solidFill>
                <a:latin typeface="+mj-lt"/>
              </a:rPr>
              <a:t>night</a:t>
            </a:r>
            <a:r>
              <a:rPr lang="es-ES" sz="2000" dirty="0">
                <a:solidFill>
                  <a:schemeClr val="bg1"/>
                </a:solidFill>
                <a:latin typeface="+mj-lt"/>
              </a:rPr>
              <a:t>.</a:t>
            </a:r>
          </a:p>
          <a:p>
            <a:pPr algn="ctr"/>
            <a:r>
              <a:rPr lang="es-ES" sz="2000" dirty="0" err="1">
                <a:solidFill>
                  <a:schemeClr val="bg1"/>
                </a:solidFill>
                <a:latin typeface="+mj-lt"/>
              </a:rPr>
              <a:t>Depending</a:t>
            </a:r>
            <a:r>
              <a:rPr lang="es-ES" sz="2000" dirty="0">
                <a:solidFill>
                  <a:schemeClr val="bg1"/>
                </a:solidFill>
                <a:latin typeface="+mj-lt"/>
              </a:rPr>
              <a:t> </a:t>
            </a:r>
            <a:r>
              <a:rPr lang="es-ES" sz="2000" dirty="0" err="1">
                <a:solidFill>
                  <a:schemeClr val="bg1"/>
                </a:solidFill>
                <a:latin typeface="+mj-lt"/>
              </a:rPr>
              <a:t>on</a:t>
            </a:r>
            <a:r>
              <a:rPr lang="es-ES" sz="2000" dirty="0">
                <a:solidFill>
                  <a:schemeClr val="bg1"/>
                </a:solidFill>
                <a:latin typeface="+mj-lt"/>
              </a:rPr>
              <a:t> dates, </a:t>
            </a:r>
            <a:r>
              <a:rPr lang="es-ES" sz="2000" dirty="0" err="1">
                <a:solidFill>
                  <a:schemeClr val="bg1"/>
                </a:solidFill>
                <a:latin typeface="+mj-lt"/>
              </a:rPr>
              <a:t>group</a:t>
            </a:r>
            <a:r>
              <a:rPr lang="es-ES" sz="2000" dirty="0">
                <a:solidFill>
                  <a:schemeClr val="bg1"/>
                </a:solidFill>
                <a:latin typeface="+mj-lt"/>
              </a:rPr>
              <a:t> </a:t>
            </a:r>
            <a:r>
              <a:rPr lang="es-ES" sz="2000" dirty="0" err="1">
                <a:solidFill>
                  <a:schemeClr val="bg1"/>
                </a:solidFill>
                <a:latin typeface="+mj-lt"/>
              </a:rPr>
              <a:t>size</a:t>
            </a:r>
            <a:r>
              <a:rPr lang="es-ES" sz="2000" dirty="0">
                <a:solidFill>
                  <a:schemeClr val="bg1"/>
                </a:solidFill>
                <a:latin typeface="+mj-lt"/>
              </a:rPr>
              <a:t> and final </a:t>
            </a:r>
            <a:r>
              <a:rPr lang="es-ES" sz="2000" dirty="0" err="1">
                <a:solidFill>
                  <a:schemeClr val="bg1"/>
                </a:solidFill>
                <a:latin typeface="+mj-lt"/>
              </a:rPr>
              <a:t>program</a:t>
            </a:r>
            <a:r>
              <a:rPr lang="es-ES" sz="2000" dirty="0">
                <a:solidFill>
                  <a:schemeClr val="bg1"/>
                </a:solidFill>
                <a:latin typeface="+mj-lt"/>
              </a:rPr>
              <a:t>.</a:t>
            </a:r>
          </a:p>
          <a:p>
            <a:pPr algn="ctr"/>
            <a:endParaRPr lang="es-ES" dirty="0">
              <a:solidFill>
                <a:schemeClr val="bg1"/>
              </a:solidFill>
              <a:latin typeface="+mj-lt"/>
            </a:endParaRPr>
          </a:p>
          <a:p>
            <a:pPr algn="ctr"/>
            <a:r>
              <a:rPr lang="es-ES" sz="1400" dirty="0" err="1">
                <a:solidFill>
                  <a:schemeClr val="bg1"/>
                </a:solidFill>
                <a:latin typeface="+mj-lt"/>
              </a:rPr>
              <a:t>This</a:t>
            </a:r>
            <a:r>
              <a:rPr lang="es-ES" sz="1400" dirty="0">
                <a:solidFill>
                  <a:schemeClr val="bg1"/>
                </a:solidFill>
                <a:latin typeface="+mj-lt"/>
              </a:rPr>
              <a:t> </a:t>
            </a:r>
            <a:r>
              <a:rPr lang="es-ES" sz="1400" dirty="0" err="1">
                <a:solidFill>
                  <a:schemeClr val="bg1"/>
                </a:solidFill>
                <a:latin typeface="+mj-lt"/>
              </a:rPr>
              <a:t>program</a:t>
            </a:r>
            <a:r>
              <a:rPr lang="es-ES" sz="1400" dirty="0">
                <a:solidFill>
                  <a:schemeClr val="bg1"/>
                </a:solidFill>
                <a:latin typeface="+mj-lt"/>
              </a:rPr>
              <a:t> has </a:t>
            </a:r>
            <a:r>
              <a:rPr lang="es-ES" sz="1400" dirty="0" err="1">
                <a:solidFill>
                  <a:schemeClr val="bg1"/>
                </a:solidFill>
                <a:latin typeface="+mj-lt"/>
              </a:rPr>
              <a:t>been</a:t>
            </a:r>
            <a:r>
              <a:rPr lang="es-ES" sz="1400" dirty="0">
                <a:solidFill>
                  <a:schemeClr val="bg1"/>
                </a:solidFill>
                <a:latin typeface="+mj-lt"/>
              </a:rPr>
              <a:t> </a:t>
            </a:r>
            <a:r>
              <a:rPr lang="es-ES" sz="1400" dirty="0" err="1">
                <a:solidFill>
                  <a:schemeClr val="bg1"/>
                </a:solidFill>
                <a:latin typeface="+mj-lt"/>
              </a:rPr>
              <a:t>designed</a:t>
            </a:r>
            <a:r>
              <a:rPr lang="es-ES" sz="1400" dirty="0">
                <a:solidFill>
                  <a:schemeClr val="bg1"/>
                </a:solidFill>
                <a:latin typeface="+mj-lt"/>
              </a:rPr>
              <a:t> </a:t>
            </a:r>
            <a:r>
              <a:rPr lang="es-ES" sz="1400" dirty="0" err="1">
                <a:solidFill>
                  <a:schemeClr val="bg1"/>
                </a:solidFill>
                <a:latin typeface="+mj-lt"/>
              </a:rPr>
              <a:t>by</a:t>
            </a:r>
            <a:r>
              <a:rPr lang="es-ES" sz="1400" dirty="0">
                <a:solidFill>
                  <a:schemeClr val="bg1"/>
                </a:solidFill>
                <a:latin typeface="+mj-lt"/>
              </a:rPr>
              <a:t> </a:t>
            </a:r>
            <a:r>
              <a:rPr lang="es-ES" sz="1400" dirty="0" err="1">
                <a:solidFill>
                  <a:schemeClr val="bg1"/>
                </a:solidFill>
                <a:latin typeface="+mj-lt"/>
              </a:rPr>
              <a:t>Iveryan</a:t>
            </a:r>
            <a:r>
              <a:rPr lang="es-ES" sz="1400" dirty="0">
                <a:solidFill>
                  <a:schemeClr val="bg1"/>
                </a:solidFill>
                <a:latin typeface="+mj-lt"/>
              </a:rPr>
              <a:t> and </a:t>
            </a:r>
            <a:r>
              <a:rPr lang="es-ES" sz="1400" dirty="0" err="1">
                <a:solidFill>
                  <a:schemeClr val="bg1"/>
                </a:solidFill>
                <a:latin typeface="+mj-lt"/>
              </a:rPr>
              <a:t>is</a:t>
            </a:r>
            <a:r>
              <a:rPr lang="es-ES" sz="1400" dirty="0">
                <a:solidFill>
                  <a:schemeClr val="bg1"/>
                </a:solidFill>
                <a:latin typeface="+mj-lt"/>
              </a:rPr>
              <a:t> </a:t>
            </a:r>
            <a:r>
              <a:rPr lang="es-ES" sz="1400" dirty="0" err="1">
                <a:solidFill>
                  <a:schemeClr val="bg1"/>
                </a:solidFill>
                <a:latin typeface="+mj-lt"/>
              </a:rPr>
              <a:t>modifiable</a:t>
            </a:r>
            <a:r>
              <a:rPr lang="es-ES" sz="1400" dirty="0">
                <a:solidFill>
                  <a:schemeClr val="bg1"/>
                </a:solidFill>
                <a:latin typeface="+mj-lt"/>
              </a:rPr>
              <a:t> </a:t>
            </a:r>
            <a:r>
              <a:rPr lang="es-ES" sz="1400" dirty="0" err="1">
                <a:solidFill>
                  <a:schemeClr val="bg1"/>
                </a:solidFill>
                <a:latin typeface="+mj-lt"/>
              </a:rPr>
              <a:t>to</a:t>
            </a:r>
            <a:r>
              <a:rPr lang="es-ES" sz="1400" dirty="0">
                <a:solidFill>
                  <a:schemeClr val="bg1"/>
                </a:solidFill>
                <a:latin typeface="+mj-lt"/>
              </a:rPr>
              <a:t> </a:t>
            </a:r>
            <a:r>
              <a:rPr lang="es-ES" sz="1400" dirty="0" err="1">
                <a:solidFill>
                  <a:schemeClr val="bg1"/>
                </a:solidFill>
                <a:latin typeface="+mj-lt"/>
              </a:rPr>
              <a:t>the</a:t>
            </a:r>
            <a:r>
              <a:rPr lang="es-ES" sz="1400" dirty="0">
                <a:solidFill>
                  <a:schemeClr val="bg1"/>
                </a:solidFill>
                <a:latin typeface="+mj-lt"/>
              </a:rPr>
              <a:t> </a:t>
            </a:r>
            <a:r>
              <a:rPr lang="es-ES" sz="1400" dirty="0" err="1">
                <a:solidFill>
                  <a:schemeClr val="bg1"/>
                </a:solidFill>
                <a:latin typeface="+mj-lt"/>
              </a:rPr>
              <a:t>clients</a:t>
            </a:r>
            <a:r>
              <a:rPr lang="es-ES" sz="1400" dirty="0">
                <a:solidFill>
                  <a:schemeClr val="bg1"/>
                </a:solidFill>
                <a:latin typeface="+mj-lt"/>
              </a:rPr>
              <a:t>´ </a:t>
            </a:r>
            <a:r>
              <a:rPr lang="es-ES" sz="1400" dirty="0" err="1">
                <a:solidFill>
                  <a:schemeClr val="bg1"/>
                </a:solidFill>
                <a:latin typeface="+mj-lt"/>
              </a:rPr>
              <a:t>requirements</a:t>
            </a:r>
            <a:r>
              <a:rPr lang="es-ES" sz="1400" dirty="0">
                <a:solidFill>
                  <a:schemeClr val="bg1"/>
                </a:solidFill>
                <a:latin typeface="+mj-lt"/>
              </a:rPr>
              <a:t>.</a:t>
            </a:r>
            <a:endParaRPr lang="es-ES" sz="1400" dirty="0">
              <a:solidFill>
                <a:schemeClr val="bg1"/>
              </a:solidFill>
              <a:latin typeface="+mj-lt"/>
              <a:ea typeface="Calibri Light"/>
              <a:cs typeface="Calibri Light"/>
            </a:endParaRPr>
          </a:p>
          <a:p>
            <a:pPr algn="ctr"/>
            <a:endParaRPr lang="es-ES" sz="1400" b="1" dirty="0">
              <a:solidFill>
                <a:schemeClr val="bg1"/>
              </a:solidFill>
              <a:latin typeface="+mj-lt"/>
            </a:endParaRPr>
          </a:p>
          <a:p>
            <a:pPr algn="ctr"/>
            <a:endParaRPr lang="es-ES" dirty="0">
              <a:solidFill>
                <a:schemeClr val="bg1"/>
              </a:solidFill>
            </a:endParaRPr>
          </a:p>
        </p:txBody>
      </p:sp>
      <p:pic>
        <p:nvPicPr>
          <p:cNvPr id="2050" name="Picture 2" descr="Fiesta de los Piostros de Pedroche - Web oficial de turismo de Andalucía">
            <a:extLst>
              <a:ext uri="{FF2B5EF4-FFF2-40B4-BE49-F238E27FC236}">
                <a16:creationId xmlns:a16="http://schemas.microsoft.com/office/drawing/2014/main" id="{AC593B00-C4CA-CFDA-C856-B9BBA5064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43" y="4681055"/>
            <a:ext cx="3144152" cy="208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68021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1687</TotalTime>
  <Words>1498</Words>
  <Application>Microsoft Office PowerPoint</Application>
  <PresentationFormat>A4 (210 x 297 mm)</PresentationFormat>
  <Paragraphs>122</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AvenirNext LT Pro Regular</vt:lpstr>
      <vt:lpstr>Calibri Light</vt:lpstr>
      <vt:lpstr>Arial</vt:lpstr>
      <vt:lpstr>Calibri</vt:lpstr>
      <vt:lpstr>AvenirNext LT Pro Medium</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Ignacio Garcia de la Noceda</dc:creator>
  <cp:lastModifiedBy>Francisca Guzman Lobo</cp:lastModifiedBy>
  <cp:revision>42</cp:revision>
  <cp:lastPrinted>2023-06-19T09:25:09Z</cp:lastPrinted>
  <dcterms:created xsi:type="dcterms:W3CDTF">2023-03-12T12:04:30Z</dcterms:created>
  <dcterms:modified xsi:type="dcterms:W3CDTF">2025-02-06T09:57:12Z</dcterms:modified>
</cp:coreProperties>
</file>